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5"/>
  </p:notesMasterIdLst>
  <p:handoutMasterIdLst>
    <p:handoutMasterId r:id="rId16"/>
  </p:handoutMasterIdLst>
  <p:sldIdLst>
    <p:sldId id="257" r:id="rId2"/>
    <p:sldId id="260" r:id="rId3"/>
    <p:sldId id="258" r:id="rId4"/>
    <p:sldId id="261" r:id="rId5"/>
    <p:sldId id="262" r:id="rId6"/>
    <p:sldId id="263" r:id="rId7"/>
    <p:sldId id="259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344529"/>
    <a:srgbClr val="2B3922"/>
    <a:srgbClr val="2E3722"/>
    <a:srgbClr val="FCF7F1"/>
    <a:srgbClr val="B8D233"/>
    <a:srgbClr val="5CC6D6"/>
    <a:srgbClr val="F8D22F"/>
    <a:srgbClr val="F03F2B"/>
    <a:srgbClr val="3488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878FCC-6952-48D7-BF4A-CA0C5F647584}" v="6" dt="2022-06-13T08:10:27.8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5" autoAdjust="0"/>
    <p:restoredTop sz="91990" autoAdjust="0"/>
  </p:normalViewPr>
  <p:slideViewPr>
    <p:cSldViewPr snapToGrid="0">
      <p:cViewPr varScale="1">
        <p:scale>
          <a:sx n="113" d="100"/>
          <a:sy n="113" d="100"/>
        </p:scale>
        <p:origin x="108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neider Felix Christian" userId="d7183f99-f1f0-4533-86fa-87a2c40c4bb1" providerId="ADAL" clId="{D2878FCC-6952-48D7-BF4A-CA0C5F647584}"/>
    <pc:docChg chg="modSld modMainMaster">
      <pc:chgData name="Schneider Felix Christian" userId="d7183f99-f1f0-4533-86fa-87a2c40c4bb1" providerId="ADAL" clId="{D2878FCC-6952-48D7-BF4A-CA0C5F647584}" dt="2022-06-13T12:44:13.428" v="210" actId="20577"/>
      <pc:docMkLst>
        <pc:docMk/>
      </pc:docMkLst>
      <pc:sldChg chg="modNotesTx">
        <pc:chgData name="Schneider Felix Christian" userId="d7183f99-f1f0-4533-86fa-87a2c40c4bb1" providerId="ADAL" clId="{D2878FCC-6952-48D7-BF4A-CA0C5F647584}" dt="2022-06-13T12:12:31.450" v="74" actId="20577"/>
        <pc:sldMkLst>
          <pc:docMk/>
          <pc:sldMk cId="2584280759" sldId="257"/>
        </pc:sldMkLst>
      </pc:sldChg>
      <pc:sldChg chg="modNotesTx">
        <pc:chgData name="Schneider Felix Christian" userId="d7183f99-f1f0-4533-86fa-87a2c40c4bb1" providerId="ADAL" clId="{D2878FCC-6952-48D7-BF4A-CA0C5F647584}" dt="2022-06-13T12:12:42.181" v="86" actId="20577"/>
        <pc:sldMkLst>
          <pc:docMk/>
          <pc:sldMk cId="3179129708" sldId="258"/>
        </pc:sldMkLst>
      </pc:sldChg>
      <pc:sldChg chg="modNotesTx">
        <pc:chgData name="Schneider Felix Christian" userId="d7183f99-f1f0-4533-86fa-87a2c40c4bb1" providerId="ADAL" clId="{D2878FCC-6952-48D7-BF4A-CA0C5F647584}" dt="2022-06-13T12:12:56.152" v="111" actId="20577"/>
        <pc:sldMkLst>
          <pc:docMk/>
          <pc:sldMk cId="735919481" sldId="259"/>
        </pc:sldMkLst>
      </pc:sldChg>
      <pc:sldChg chg="modSp mod modNotesTx">
        <pc:chgData name="Schneider Felix Christian" userId="d7183f99-f1f0-4533-86fa-87a2c40c4bb1" providerId="ADAL" clId="{D2878FCC-6952-48D7-BF4A-CA0C5F647584}" dt="2022-06-13T12:12:36.531" v="79" actId="20577"/>
        <pc:sldMkLst>
          <pc:docMk/>
          <pc:sldMk cId="1387826858" sldId="260"/>
        </pc:sldMkLst>
        <pc:spChg chg="mod">
          <ac:chgData name="Schneider Felix Christian" userId="d7183f99-f1f0-4533-86fa-87a2c40c4bb1" providerId="ADAL" clId="{D2878FCC-6952-48D7-BF4A-CA0C5F647584}" dt="2022-06-13T07:57:51.046" v="63" actId="20577"/>
          <ac:spMkLst>
            <pc:docMk/>
            <pc:sldMk cId="1387826858" sldId="260"/>
            <ac:spMk id="6" creationId="{9982CEFE-8542-FD84-2020-98D3B7074037}"/>
          </ac:spMkLst>
        </pc:spChg>
      </pc:sldChg>
      <pc:sldChg chg="modNotesTx">
        <pc:chgData name="Schneider Felix Christian" userId="d7183f99-f1f0-4533-86fa-87a2c40c4bb1" providerId="ADAL" clId="{D2878FCC-6952-48D7-BF4A-CA0C5F647584}" dt="2022-06-13T12:12:45.087" v="93" actId="20577"/>
        <pc:sldMkLst>
          <pc:docMk/>
          <pc:sldMk cId="3602846712" sldId="261"/>
        </pc:sldMkLst>
      </pc:sldChg>
      <pc:sldChg chg="modSp mod modNotesTx">
        <pc:chgData name="Schneider Felix Christian" userId="d7183f99-f1f0-4533-86fa-87a2c40c4bb1" providerId="ADAL" clId="{D2878FCC-6952-48D7-BF4A-CA0C5F647584}" dt="2022-06-13T12:19:08.339" v="160" actId="20577"/>
        <pc:sldMkLst>
          <pc:docMk/>
          <pc:sldMk cId="3097323401" sldId="262"/>
        </pc:sldMkLst>
        <pc:spChg chg="mod">
          <ac:chgData name="Schneider Felix Christian" userId="d7183f99-f1f0-4533-86fa-87a2c40c4bb1" providerId="ADAL" clId="{D2878FCC-6952-48D7-BF4A-CA0C5F647584}" dt="2022-06-13T12:19:08.339" v="160" actId="20577"/>
          <ac:spMkLst>
            <pc:docMk/>
            <pc:sldMk cId="3097323401" sldId="262"/>
            <ac:spMk id="8" creationId="{DEC9659C-3587-4B17-C5BF-482FCA0E850B}"/>
          </ac:spMkLst>
        </pc:spChg>
      </pc:sldChg>
      <pc:sldChg chg="modSp mod modNotesTx">
        <pc:chgData name="Schneider Felix Christian" userId="d7183f99-f1f0-4533-86fa-87a2c40c4bb1" providerId="ADAL" clId="{D2878FCC-6952-48D7-BF4A-CA0C5F647584}" dt="2022-06-13T12:12:52.643" v="106" actId="20577"/>
        <pc:sldMkLst>
          <pc:docMk/>
          <pc:sldMk cId="2870614174" sldId="263"/>
        </pc:sldMkLst>
        <pc:spChg chg="mod">
          <ac:chgData name="Schneider Felix Christian" userId="d7183f99-f1f0-4533-86fa-87a2c40c4bb1" providerId="ADAL" clId="{D2878FCC-6952-48D7-BF4A-CA0C5F647584}" dt="2022-06-13T07:53:38.237" v="19" actId="20577"/>
          <ac:spMkLst>
            <pc:docMk/>
            <pc:sldMk cId="2870614174" sldId="263"/>
            <ac:spMk id="6" creationId="{4E746EAB-9F32-81AE-052E-3FBE091C23E5}"/>
          </ac:spMkLst>
        </pc:spChg>
      </pc:sldChg>
      <pc:sldChg chg="modSp mod modNotesTx">
        <pc:chgData name="Schneider Felix Christian" userId="d7183f99-f1f0-4533-86fa-87a2c40c4bb1" providerId="ADAL" clId="{D2878FCC-6952-48D7-BF4A-CA0C5F647584}" dt="2022-06-13T12:12:58.756" v="116" actId="20577"/>
        <pc:sldMkLst>
          <pc:docMk/>
          <pc:sldMk cId="4120313104" sldId="264"/>
        </pc:sldMkLst>
        <pc:spChg chg="mod">
          <ac:chgData name="Schneider Felix Christian" userId="d7183f99-f1f0-4533-86fa-87a2c40c4bb1" providerId="ADAL" clId="{D2878FCC-6952-48D7-BF4A-CA0C5F647584}" dt="2022-06-13T08:05:56.966" v="66"/>
          <ac:spMkLst>
            <pc:docMk/>
            <pc:sldMk cId="4120313104" sldId="264"/>
            <ac:spMk id="2" creationId="{8F68BE2F-5AF4-8734-7499-9D3E8F28B087}"/>
          </ac:spMkLst>
        </pc:spChg>
        <pc:spChg chg="mod">
          <ac:chgData name="Schneider Felix Christian" userId="d7183f99-f1f0-4533-86fa-87a2c40c4bb1" providerId="ADAL" clId="{D2878FCC-6952-48D7-BF4A-CA0C5F647584}" dt="2022-06-13T07:54:40.663" v="62" actId="6549"/>
          <ac:spMkLst>
            <pc:docMk/>
            <pc:sldMk cId="4120313104" sldId="264"/>
            <ac:spMk id="3" creationId="{0F35B699-1BC0-5556-9916-070EDE14FC8F}"/>
          </ac:spMkLst>
        </pc:spChg>
      </pc:sldChg>
      <pc:sldChg chg="modSp modNotesTx">
        <pc:chgData name="Schneider Felix Christian" userId="d7183f99-f1f0-4533-86fa-87a2c40c4bb1" providerId="ADAL" clId="{D2878FCC-6952-48D7-BF4A-CA0C5F647584}" dt="2022-06-13T12:13:04.309" v="124" actId="20577"/>
        <pc:sldMkLst>
          <pc:docMk/>
          <pc:sldMk cId="439594272" sldId="265"/>
        </pc:sldMkLst>
        <pc:spChg chg="mod">
          <ac:chgData name="Schneider Felix Christian" userId="d7183f99-f1f0-4533-86fa-87a2c40c4bb1" providerId="ADAL" clId="{D2878FCC-6952-48D7-BF4A-CA0C5F647584}" dt="2022-06-13T08:05:56.966" v="66"/>
          <ac:spMkLst>
            <pc:docMk/>
            <pc:sldMk cId="439594272" sldId="265"/>
            <ac:spMk id="2" creationId="{5B86711C-A5B4-BDBB-EEF1-F471B62C5010}"/>
          </ac:spMkLst>
        </pc:spChg>
      </pc:sldChg>
      <pc:sldChg chg="modSp modNotesTx">
        <pc:chgData name="Schneider Felix Christian" userId="d7183f99-f1f0-4533-86fa-87a2c40c4bb1" providerId="ADAL" clId="{D2878FCC-6952-48D7-BF4A-CA0C5F647584}" dt="2022-06-13T12:13:07.094" v="131" actId="20577"/>
        <pc:sldMkLst>
          <pc:docMk/>
          <pc:sldMk cId="1611222534" sldId="266"/>
        </pc:sldMkLst>
        <pc:spChg chg="mod">
          <ac:chgData name="Schneider Felix Christian" userId="d7183f99-f1f0-4533-86fa-87a2c40c4bb1" providerId="ADAL" clId="{D2878FCC-6952-48D7-BF4A-CA0C5F647584}" dt="2022-06-13T08:05:56.966" v="66"/>
          <ac:spMkLst>
            <pc:docMk/>
            <pc:sldMk cId="1611222534" sldId="266"/>
            <ac:spMk id="2" creationId="{FC7AE6EC-2021-3FAE-CCFA-C4E66467F60F}"/>
          </ac:spMkLst>
        </pc:spChg>
      </pc:sldChg>
      <pc:sldChg chg="modSp mod modNotesTx">
        <pc:chgData name="Schneider Felix Christian" userId="d7183f99-f1f0-4533-86fa-87a2c40c4bb1" providerId="ADAL" clId="{D2878FCC-6952-48D7-BF4A-CA0C5F647584}" dt="2022-06-13T12:36:09.644" v="161" actId="20577"/>
        <pc:sldMkLst>
          <pc:docMk/>
          <pc:sldMk cId="1775858507" sldId="267"/>
        </pc:sldMkLst>
        <pc:spChg chg="mod">
          <ac:chgData name="Schneider Felix Christian" userId="d7183f99-f1f0-4533-86fa-87a2c40c4bb1" providerId="ADAL" clId="{D2878FCC-6952-48D7-BF4A-CA0C5F647584}" dt="2022-06-13T08:05:56.966" v="66"/>
          <ac:spMkLst>
            <pc:docMk/>
            <pc:sldMk cId="1775858507" sldId="267"/>
            <ac:spMk id="2" creationId="{76C21EC2-F441-A5AE-A65B-B49FE85D4BD8}"/>
          </ac:spMkLst>
        </pc:spChg>
        <pc:spChg chg="mod">
          <ac:chgData name="Schneider Felix Christian" userId="d7183f99-f1f0-4533-86fa-87a2c40c4bb1" providerId="ADAL" clId="{D2878FCC-6952-48D7-BF4A-CA0C5F647584}" dt="2022-06-13T12:36:09.644" v="161" actId="20577"/>
          <ac:spMkLst>
            <pc:docMk/>
            <pc:sldMk cId="1775858507" sldId="267"/>
            <ac:spMk id="3" creationId="{F632C1D3-6550-3186-2600-B45C187C3A65}"/>
          </ac:spMkLst>
        </pc:spChg>
      </pc:sldChg>
      <pc:sldChg chg="modSp mod modNotesTx">
        <pc:chgData name="Schneider Felix Christian" userId="d7183f99-f1f0-4533-86fa-87a2c40c4bb1" providerId="ADAL" clId="{D2878FCC-6952-48D7-BF4A-CA0C5F647584}" dt="2022-06-13T12:13:16.928" v="141" actId="20577"/>
        <pc:sldMkLst>
          <pc:docMk/>
          <pc:sldMk cId="1209640309" sldId="268"/>
        </pc:sldMkLst>
        <pc:picChg chg="mod">
          <ac:chgData name="Schneider Felix Christian" userId="d7183f99-f1f0-4533-86fa-87a2c40c4bb1" providerId="ADAL" clId="{D2878FCC-6952-48D7-BF4A-CA0C5F647584}" dt="2022-06-13T12:09:22.497" v="69" actId="1036"/>
          <ac:picMkLst>
            <pc:docMk/>
            <pc:sldMk cId="1209640309" sldId="268"/>
            <ac:picMk id="3" creationId="{6D9FC7A5-98CB-342D-E0D3-08C6A5F0D775}"/>
          </ac:picMkLst>
        </pc:picChg>
      </pc:sldChg>
      <pc:sldChg chg="modSp mod modNotesTx">
        <pc:chgData name="Schneider Felix Christian" userId="d7183f99-f1f0-4533-86fa-87a2c40c4bb1" providerId="ADAL" clId="{D2878FCC-6952-48D7-BF4A-CA0C5F647584}" dt="2022-06-13T12:44:13.428" v="210" actId="20577"/>
        <pc:sldMkLst>
          <pc:docMk/>
          <pc:sldMk cId="3648705045" sldId="269"/>
        </pc:sldMkLst>
        <pc:spChg chg="mod">
          <ac:chgData name="Schneider Felix Christian" userId="d7183f99-f1f0-4533-86fa-87a2c40c4bb1" providerId="ADAL" clId="{D2878FCC-6952-48D7-BF4A-CA0C5F647584}" dt="2022-06-13T12:44:13.428" v="210" actId="20577"/>
          <ac:spMkLst>
            <pc:docMk/>
            <pc:sldMk cId="3648705045" sldId="269"/>
            <ac:spMk id="2" creationId="{83267370-7705-FFAF-B489-CE98AC832841}"/>
          </ac:spMkLst>
        </pc:spChg>
      </pc:sldChg>
      <pc:sldMasterChg chg="modSldLayout">
        <pc:chgData name="Schneider Felix Christian" userId="d7183f99-f1f0-4533-86fa-87a2c40c4bb1" providerId="ADAL" clId="{D2878FCC-6952-48D7-BF4A-CA0C5F647584}" dt="2022-06-13T08:05:57.341" v="67"/>
        <pc:sldMasterMkLst>
          <pc:docMk/>
          <pc:sldMasterMk cId="3811577630" sldId="2147483673"/>
        </pc:sldMasterMkLst>
        <pc:sldLayoutChg chg="addSp delSp modSp">
          <pc:chgData name="Schneider Felix Christian" userId="d7183f99-f1f0-4533-86fa-87a2c40c4bb1" providerId="ADAL" clId="{D2878FCC-6952-48D7-BF4A-CA0C5F647584}" dt="2022-06-13T08:05:57.341" v="67"/>
          <pc:sldLayoutMkLst>
            <pc:docMk/>
            <pc:sldMasterMk cId="3811577630" sldId="2147483673"/>
            <pc:sldLayoutMk cId="2153708790" sldId="2147483668"/>
          </pc:sldLayoutMkLst>
          <pc:spChg chg="del">
            <ac:chgData name="Schneider Felix Christian" userId="d7183f99-f1f0-4533-86fa-87a2c40c4bb1" providerId="ADAL" clId="{D2878FCC-6952-48D7-BF4A-CA0C5F647584}" dt="2022-06-13T08:05:56.966" v="66"/>
            <ac:spMkLst>
              <pc:docMk/>
              <pc:sldMasterMk cId="3811577630" sldId="2147483673"/>
              <pc:sldLayoutMk cId="2153708790" sldId="2147483668"/>
              <ac:spMk id="2" creationId="{00000000-0000-0000-0000-000000000000}"/>
            </ac:spMkLst>
          </pc:spChg>
          <pc:spChg chg="del">
            <ac:chgData name="Schneider Felix Christian" userId="d7183f99-f1f0-4533-86fa-87a2c40c4bb1" providerId="ADAL" clId="{D2878FCC-6952-48D7-BF4A-CA0C5F647584}" dt="2022-06-13T08:05:55.385" v="64"/>
            <ac:spMkLst>
              <pc:docMk/>
              <pc:sldMasterMk cId="3811577630" sldId="2147483673"/>
              <pc:sldLayoutMk cId="2153708790" sldId="2147483668"/>
              <ac:spMk id="4" creationId="{00000000-0000-0000-0000-000000000000}"/>
            </ac:spMkLst>
          </pc:spChg>
          <pc:spChg chg="del">
            <ac:chgData name="Schneider Felix Christian" userId="d7183f99-f1f0-4533-86fa-87a2c40c4bb1" providerId="ADAL" clId="{D2878FCC-6952-48D7-BF4A-CA0C5F647584}" dt="2022-06-13T08:05:55.385" v="64"/>
            <ac:spMkLst>
              <pc:docMk/>
              <pc:sldMasterMk cId="3811577630" sldId="2147483673"/>
              <pc:sldLayoutMk cId="2153708790" sldId="2147483668"/>
              <ac:spMk id="5" creationId="{00000000-0000-0000-0000-000000000000}"/>
            </ac:spMkLst>
          </pc:spChg>
          <pc:spChg chg="del">
            <ac:chgData name="Schneider Felix Christian" userId="d7183f99-f1f0-4533-86fa-87a2c40c4bb1" providerId="ADAL" clId="{D2878FCC-6952-48D7-BF4A-CA0C5F647584}" dt="2022-06-13T08:05:55.385" v="64"/>
            <ac:spMkLst>
              <pc:docMk/>
              <pc:sldMasterMk cId="3811577630" sldId="2147483673"/>
              <pc:sldLayoutMk cId="2153708790" sldId="2147483668"/>
              <ac:spMk id="6" creationId="{00000000-0000-0000-0000-000000000000}"/>
            </ac:spMkLst>
          </pc:spChg>
          <pc:spChg chg="add mod">
            <ac:chgData name="Schneider Felix Christian" userId="d7183f99-f1f0-4533-86fa-87a2c40c4bb1" providerId="ADAL" clId="{D2878FCC-6952-48D7-BF4A-CA0C5F647584}" dt="2022-06-13T08:05:55.972" v="65"/>
            <ac:spMkLst>
              <pc:docMk/>
              <pc:sldMasterMk cId="3811577630" sldId="2147483673"/>
              <pc:sldLayoutMk cId="2153708790" sldId="2147483668"/>
              <ac:spMk id="7" creationId="{1A397F8A-5610-D9FF-DC88-B6912F04F9CE}"/>
            </ac:spMkLst>
          </pc:spChg>
          <pc:spChg chg="add mod">
            <ac:chgData name="Schneider Felix Christian" userId="d7183f99-f1f0-4533-86fa-87a2c40c4bb1" providerId="ADAL" clId="{D2878FCC-6952-48D7-BF4A-CA0C5F647584}" dt="2022-06-13T08:05:55.972" v="65"/>
            <ac:spMkLst>
              <pc:docMk/>
              <pc:sldMasterMk cId="3811577630" sldId="2147483673"/>
              <pc:sldLayoutMk cId="2153708790" sldId="2147483668"/>
              <ac:spMk id="8" creationId="{AA3A3C57-417D-7148-E892-3359BFC74EBF}"/>
            </ac:spMkLst>
          </pc:spChg>
          <pc:spChg chg="add mod">
            <ac:chgData name="Schneider Felix Christian" userId="d7183f99-f1f0-4533-86fa-87a2c40c4bb1" providerId="ADAL" clId="{D2878FCC-6952-48D7-BF4A-CA0C5F647584}" dt="2022-06-13T08:05:55.972" v="65"/>
            <ac:spMkLst>
              <pc:docMk/>
              <pc:sldMasterMk cId="3811577630" sldId="2147483673"/>
              <pc:sldLayoutMk cId="2153708790" sldId="2147483668"/>
              <ac:spMk id="9" creationId="{D3496725-8CBB-633B-5A8A-A155F81413F3}"/>
            </ac:spMkLst>
          </pc:spChg>
          <pc:spChg chg="add mod">
            <ac:chgData name="Schneider Felix Christian" userId="d7183f99-f1f0-4533-86fa-87a2c40c4bb1" providerId="ADAL" clId="{D2878FCC-6952-48D7-BF4A-CA0C5F647584}" dt="2022-06-13T08:05:57.341" v="67"/>
            <ac:spMkLst>
              <pc:docMk/>
              <pc:sldMasterMk cId="3811577630" sldId="2147483673"/>
              <pc:sldLayoutMk cId="2153708790" sldId="2147483668"/>
              <ac:spMk id="10" creationId="{51AD50BE-AE8F-DE5C-6F00-D7B84CE6D506}"/>
            </ac:spMkLst>
          </pc:spChg>
        </pc:sldLayoutChg>
      </pc:sldMasterChg>
    </pc:docChg>
  </pc:docChgLst>
  <pc:docChgLst>
    <pc:chgData name="Schneider Felix Christian" userId="d7183f99-f1f0-4533-86fa-87a2c40c4bb1" providerId="ADAL" clId="{E957BB3E-ECAD-451E-B5BA-D1F2776A89F2}"/>
    <pc:docChg chg="delSld">
      <pc:chgData name="Schneider Felix Christian" userId="d7183f99-f1f0-4533-86fa-87a2c40c4bb1" providerId="ADAL" clId="{E957BB3E-ECAD-451E-B5BA-D1F2776A89F2}" dt="2022-06-10T10:15:53.438" v="0" actId="2696"/>
      <pc:docMkLst>
        <pc:docMk/>
      </pc:docMkLst>
      <pc:sldChg chg="del">
        <pc:chgData name="Schneider Felix Christian" userId="d7183f99-f1f0-4533-86fa-87a2c40c4bb1" providerId="ADAL" clId="{E957BB3E-ECAD-451E-B5BA-D1F2776A89F2}" dt="2022-06-10T10:15:53.438" v="0" actId="2696"/>
        <pc:sldMkLst>
          <pc:docMk/>
          <pc:sldMk cId="183243182" sldId="261"/>
        </pc:sldMkLst>
      </pc:sldChg>
    </pc:docChg>
  </pc:docChgLst>
  <pc:docChgLst>
    <pc:chgData name="Schneider Felix Christian" userId="d7183f99-f1f0-4533-86fa-87a2c40c4bb1" providerId="ADAL" clId="{AA986FCC-C380-4D57-999B-432944E528FF}"/>
    <pc:docChg chg="undo redo custSel addSld delSld modSld sldOrd">
      <pc:chgData name="Schneider Felix Christian" userId="d7183f99-f1f0-4533-86fa-87a2c40c4bb1" providerId="ADAL" clId="{AA986FCC-C380-4D57-999B-432944E528FF}" dt="2022-06-10T17:08:06.445" v="2305"/>
      <pc:docMkLst>
        <pc:docMk/>
      </pc:docMkLst>
      <pc:sldChg chg="modSp mod">
        <pc:chgData name="Schneider Felix Christian" userId="d7183f99-f1f0-4533-86fa-87a2c40c4bb1" providerId="ADAL" clId="{AA986FCC-C380-4D57-999B-432944E528FF}" dt="2022-06-10T16:33:23.617" v="434" actId="20577"/>
        <pc:sldMkLst>
          <pc:docMk/>
          <pc:sldMk cId="2584280759" sldId="257"/>
        </pc:sldMkLst>
        <pc:spChg chg="mod">
          <ac:chgData name="Schneider Felix Christian" userId="d7183f99-f1f0-4533-86fa-87a2c40c4bb1" providerId="ADAL" clId="{AA986FCC-C380-4D57-999B-432944E528FF}" dt="2022-06-10T16:29:27.553" v="14" actId="20577"/>
          <ac:spMkLst>
            <pc:docMk/>
            <pc:sldMk cId="2584280759" sldId="257"/>
            <ac:spMk id="2" creationId="{18C3B467-088C-4F3D-A9A7-105C4E1E20CD}"/>
          </ac:spMkLst>
        </pc:spChg>
        <pc:spChg chg="mod">
          <ac:chgData name="Schneider Felix Christian" userId="d7183f99-f1f0-4533-86fa-87a2c40c4bb1" providerId="ADAL" clId="{AA986FCC-C380-4D57-999B-432944E528FF}" dt="2022-06-10T16:33:23.617" v="434" actId="20577"/>
          <ac:spMkLst>
            <pc:docMk/>
            <pc:sldMk cId="2584280759" sldId="257"/>
            <ac:spMk id="3" creationId="{C8722DDC-8EEE-4A06-8DFE-B44871EAA2CF}"/>
          </ac:spMkLst>
        </pc:spChg>
      </pc:sldChg>
      <pc:sldChg chg="del">
        <pc:chgData name="Schneider Felix Christian" userId="d7183f99-f1f0-4533-86fa-87a2c40c4bb1" providerId="ADAL" clId="{AA986FCC-C380-4D57-999B-432944E528FF}" dt="2022-06-10T16:29:32.318" v="15" actId="2696"/>
        <pc:sldMkLst>
          <pc:docMk/>
          <pc:sldMk cId="1597012573" sldId="258"/>
        </pc:sldMkLst>
      </pc:sldChg>
      <pc:sldChg chg="modSp new mod">
        <pc:chgData name="Schneider Felix Christian" userId="d7183f99-f1f0-4533-86fa-87a2c40c4bb1" providerId="ADAL" clId="{AA986FCC-C380-4D57-999B-432944E528FF}" dt="2022-06-10T16:30:12.730" v="95" actId="20577"/>
        <pc:sldMkLst>
          <pc:docMk/>
          <pc:sldMk cId="3179129708" sldId="258"/>
        </pc:sldMkLst>
        <pc:spChg chg="mod">
          <ac:chgData name="Schneider Felix Christian" userId="d7183f99-f1f0-4533-86fa-87a2c40c4bb1" providerId="ADAL" clId="{AA986FCC-C380-4D57-999B-432944E528FF}" dt="2022-06-10T16:29:57.740" v="49" actId="20577"/>
          <ac:spMkLst>
            <pc:docMk/>
            <pc:sldMk cId="3179129708" sldId="258"/>
            <ac:spMk id="2" creationId="{0E0170AD-1477-AF2D-E4E4-9B792AEA8021}"/>
          </ac:spMkLst>
        </pc:spChg>
        <pc:spChg chg="mod">
          <ac:chgData name="Schneider Felix Christian" userId="d7183f99-f1f0-4533-86fa-87a2c40c4bb1" providerId="ADAL" clId="{AA986FCC-C380-4D57-999B-432944E528FF}" dt="2022-06-10T16:30:12.730" v="95" actId="20577"/>
          <ac:spMkLst>
            <pc:docMk/>
            <pc:sldMk cId="3179129708" sldId="258"/>
            <ac:spMk id="3" creationId="{BFCBE9A2-4F9F-7B3B-2789-7C4A95FC80F7}"/>
          </ac:spMkLst>
        </pc:spChg>
      </pc:sldChg>
      <pc:sldChg chg="modSp new mod">
        <pc:chgData name="Schneider Felix Christian" userId="d7183f99-f1f0-4533-86fa-87a2c40c4bb1" providerId="ADAL" clId="{AA986FCC-C380-4D57-999B-432944E528FF}" dt="2022-06-10T16:31:18.675" v="277" actId="20577"/>
        <pc:sldMkLst>
          <pc:docMk/>
          <pc:sldMk cId="735919481" sldId="259"/>
        </pc:sldMkLst>
        <pc:spChg chg="mod">
          <ac:chgData name="Schneider Felix Christian" userId="d7183f99-f1f0-4533-86fa-87a2c40c4bb1" providerId="ADAL" clId="{AA986FCC-C380-4D57-999B-432944E528FF}" dt="2022-06-10T16:30:20.569" v="103" actId="20577"/>
          <ac:spMkLst>
            <pc:docMk/>
            <pc:sldMk cId="735919481" sldId="259"/>
            <ac:spMk id="2" creationId="{05581A9C-32FB-733B-CB50-58781CC359B0}"/>
          </ac:spMkLst>
        </pc:spChg>
        <pc:spChg chg="mod">
          <ac:chgData name="Schneider Felix Christian" userId="d7183f99-f1f0-4533-86fa-87a2c40c4bb1" providerId="ADAL" clId="{AA986FCC-C380-4D57-999B-432944E528FF}" dt="2022-06-10T16:31:18.675" v="277" actId="20577"/>
          <ac:spMkLst>
            <pc:docMk/>
            <pc:sldMk cId="735919481" sldId="259"/>
            <ac:spMk id="3" creationId="{A60A22A2-C7D5-4792-6A29-BF1BB23541BD}"/>
          </ac:spMkLst>
        </pc:spChg>
      </pc:sldChg>
      <pc:sldChg chg="modSp new mod ord">
        <pc:chgData name="Schneider Felix Christian" userId="d7183f99-f1f0-4533-86fa-87a2c40c4bb1" providerId="ADAL" clId="{AA986FCC-C380-4D57-999B-432944E528FF}" dt="2022-06-10T16:42:29.412" v="899" actId="20577"/>
        <pc:sldMkLst>
          <pc:docMk/>
          <pc:sldMk cId="1387826858" sldId="260"/>
        </pc:sldMkLst>
        <pc:spChg chg="mod">
          <ac:chgData name="Schneider Felix Christian" userId="d7183f99-f1f0-4533-86fa-87a2c40c4bb1" providerId="ADAL" clId="{AA986FCC-C380-4D57-999B-432944E528FF}" dt="2022-06-10T16:31:38.482" v="298" actId="20577"/>
          <ac:spMkLst>
            <pc:docMk/>
            <pc:sldMk cId="1387826858" sldId="260"/>
            <ac:spMk id="2" creationId="{8694EE57-DA31-7555-80E2-A91D6BCC9E54}"/>
          </ac:spMkLst>
        </pc:spChg>
        <pc:spChg chg="mod">
          <ac:chgData name="Schneider Felix Christian" userId="d7183f99-f1f0-4533-86fa-87a2c40c4bb1" providerId="ADAL" clId="{AA986FCC-C380-4D57-999B-432944E528FF}" dt="2022-06-10T16:37:39.107" v="705" actId="20577"/>
          <ac:spMkLst>
            <pc:docMk/>
            <pc:sldMk cId="1387826858" sldId="260"/>
            <ac:spMk id="3" creationId="{408B9C66-F83F-342A-D827-2F1132C49BDF}"/>
          </ac:spMkLst>
        </pc:spChg>
        <pc:spChg chg="mod">
          <ac:chgData name="Schneider Felix Christian" userId="d7183f99-f1f0-4533-86fa-87a2c40c4bb1" providerId="ADAL" clId="{AA986FCC-C380-4D57-999B-432944E528FF}" dt="2022-06-10T16:36:52.029" v="660" actId="20577"/>
          <ac:spMkLst>
            <pc:docMk/>
            <pc:sldMk cId="1387826858" sldId="260"/>
            <ac:spMk id="4" creationId="{C65826D9-7405-7E1F-8FDE-58E07AB66318}"/>
          </ac:spMkLst>
        </pc:spChg>
        <pc:spChg chg="mod">
          <ac:chgData name="Schneider Felix Christian" userId="d7183f99-f1f0-4533-86fa-87a2c40c4bb1" providerId="ADAL" clId="{AA986FCC-C380-4D57-999B-432944E528FF}" dt="2022-06-10T16:37:36.683" v="694" actId="20577"/>
          <ac:spMkLst>
            <pc:docMk/>
            <pc:sldMk cId="1387826858" sldId="260"/>
            <ac:spMk id="5" creationId="{1FC19649-E774-6D19-DB8D-BFD1129C6A80}"/>
          </ac:spMkLst>
        </pc:spChg>
        <pc:spChg chg="mod">
          <ac:chgData name="Schneider Felix Christian" userId="d7183f99-f1f0-4533-86fa-87a2c40c4bb1" providerId="ADAL" clId="{AA986FCC-C380-4D57-999B-432944E528FF}" dt="2022-06-10T16:42:29.412" v="899" actId="20577"/>
          <ac:spMkLst>
            <pc:docMk/>
            <pc:sldMk cId="1387826858" sldId="260"/>
            <ac:spMk id="6" creationId="{9982CEFE-8542-FD84-2020-98D3B7074037}"/>
          </ac:spMkLst>
        </pc:spChg>
      </pc:sldChg>
      <pc:sldChg chg="modSp new del mod">
        <pc:chgData name="Schneider Felix Christian" userId="d7183f99-f1f0-4533-86fa-87a2c40c4bb1" providerId="ADAL" clId="{AA986FCC-C380-4D57-999B-432944E528FF}" dt="2022-06-10T16:31:29.904" v="288" actId="2696"/>
        <pc:sldMkLst>
          <pc:docMk/>
          <pc:sldMk cId="2041320583" sldId="260"/>
        </pc:sldMkLst>
        <pc:spChg chg="mod">
          <ac:chgData name="Schneider Felix Christian" userId="d7183f99-f1f0-4533-86fa-87a2c40c4bb1" providerId="ADAL" clId="{AA986FCC-C380-4D57-999B-432944E528FF}" dt="2022-06-10T16:31:27.267" v="287" actId="20577"/>
          <ac:spMkLst>
            <pc:docMk/>
            <pc:sldMk cId="2041320583" sldId="260"/>
            <ac:spMk id="2" creationId="{3F269D0C-2F0F-D742-DB29-0DF603FD5049}"/>
          </ac:spMkLst>
        </pc:spChg>
      </pc:sldChg>
      <pc:sldChg chg="addSp delSp modSp new mod ord">
        <pc:chgData name="Schneider Felix Christian" userId="d7183f99-f1f0-4533-86fa-87a2c40c4bb1" providerId="ADAL" clId="{AA986FCC-C380-4D57-999B-432944E528FF}" dt="2022-06-10T16:47:19.891" v="1062" actId="1076"/>
        <pc:sldMkLst>
          <pc:docMk/>
          <pc:sldMk cId="3602846712" sldId="261"/>
        </pc:sldMkLst>
        <pc:spChg chg="mod">
          <ac:chgData name="Schneider Felix Christian" userId="d7183f99-f1f0-4533-86fa-87a2c40c4bb1" providerId="ADAL" clId="{AA986FCC-C380-4D57-999B-432944E528FF}" dt="2022-06-10T16:43:42.039" v="921" actId="20577"/>
          <ac:spMkLst>
            <pc:docMk/>
            <pc:sldMk cId="3602846712" sldId="261"/>
            <ac:spMk id="2" creationId="{B53B520E-4410-6BC2-8A98-163E29C686A6}"/>
          </ac:spMkLst>
        </pc:spChg>
        <pc:spChg chg="mod">
          <ac:chgData name="Schneider Felix Christian" userId="d7183f99-f1f0-4533-86fa-87a2c40c4bb1" providerId="ADAL" clId="{AA986FCC-C380-4D57-999B-432944E528FF}" dt="2022-06-10T16:43:53.066" v="959" actId="20577"/>
          <ac:spMkLst>
            <pc:docMk/>
            <pc:sldMk cId="3602846712" sldId="261"/>
            <ac:spMk id="3" creationId="{730476BE-53C9-77F7-0338-4B7D6919108E}"/>
          </ac:spMkLst>
        </pc:spChg>
        <pc:spChg chg="mod">
          <ac:chgData name="Schneider Felix Christian" userId="d7183f99-f1f0-4533-86fa-87a2c40c4bb1" providerId="ADAL" clId="{AA986FCC-C380-4D57-999B-432944E528FF}" dt="2022-06-10T16:45:01.234" v="1035" actId="20577"/>
          <ac:spMkLst>
            <pc:docMk/>
            <pc:sldMk cId="3602846712" sldId="261"/>
            <ac:spMk id="4" creationId="{CE222F33-D5BD-9528-A123-812378D3BAD9}"/>
          </ac:spMkLst>
        </pc:spChg>
        <pc:spChg chg="mod">
          <ac:chgData name="Schneider Felix Christian" userId="d7183f99-f1f0-4533-86fa-87a2c40c4bb1" providerId="ADAL" clId="{AA986FCC-C380-4D57-999B-432944E528FF}" dt="2022-06-10T16:43:56.249" v="972" actId="20577"/>
          <ac:spMkLst>
            <pc:docMk/>
            <pc:sldMk cId="3602846712" sldId="261"/>
            <ac:spMk id="5" creationId="{32A74153-D75D-15E8-C2B0-F1491CAAB22B}"/>
          </ac:spMkLst>
        </pc:spChg>
        <pc:spChg chg="mod">
          <ac:chgData name="Schneider Felix Christian" userId="d7183f99-f1f0-4533-86fa-87a2c40c4bb1" providerId="ADAL" clId="{AA986FCC-C380-4D57-999B-432944E528FF}" dt="2022-06-10T16:44:10.664" v="1031" actId="20577"/>
          <ac:spMkLst>
            <pc:docMk/>
            <pc:sldMk cId="3602846712" sldId="261"/>
            <ac:spMk id="6" creationId="{F23FE0EE-2519-DD3E-CCC8-3D33526C4BAF}"/>
          </ac:spMkLst>
        </pc:spChg>
        <pc:picChg chg="add del">
          <ac:chgData name="Schneider Felix Christian" userId="d7183f99-f1f0-4533-86fa-87a2c40c4bb1" providerId="ADAL" clId="{AA986FCC-C380-4D57-999B-432944E528FF}" dt="2022-06-10T16:44:57.064" v="1033" actId="22"/>
          <ac:picMkLst>
            <pc:docMk/>
            <pc:sldMk cId="3602846712" sldId="261"/>
            <ac:picMk id="9" creationId="{A4EA611D-EC7F-54A2-D871-17BCF8355ABF}"/>
          </ac:picMkLst>
        </pc:picChg>
        <pc:picChg chg="add mod">
          <ac:chgData name="Schneider Felix Christian" userId="d7183f99-f1f0-4533-86fa-87a2c40c4bb1" providerId="ADAL" clId="{AA986FCC-C380-4D57-999B-432944E528FF}" dt="2022-06-10T16:46:17.387" v="1051" actId="14100"/>
          <ac:picMkLst>
            <pc:docMk/>
            <pc:sldMk cId="3602846712" sldId="261"/>
            <ac:picMk id="11" creationId="{29BD763E-8B1C-FC68-2A57-0C190A7079A2}"/>
          </ac:picMkLst>
        </pc:picChg>
        <pc:picChg chg="add mod ord">
          <ac:chgData name="Schneider Felix Christian" userId="d7183f99-f1f0-4533-86fa-87a2c40c4bb1" providerId="ADAL" clId="{AA986FCC-C380-4D57-999B-432944E528FF}" dt="2022-06-10T16:46:23.907" v="1053" actId="1076"/>
          <ac:picMkLst>
            <pc:docMk/>
            <pc:sldMk cId="3602846712" sldId="261"/>
            <ac:picMk id="13" creationId="{EBA31714-F0D9-D0E4-CC95-3A8F36F70E70}"/>
          </ac:picMkLst>
        </pc:picChg>
        <pc:picChg chg="add mod">
          <ac:chgData name="Schneider Felix Christian" userId="d7183f99-f1f0-4533-86fa-87a2c40c4bb1" providerId="ADAL" clId="{AA986FCC-C380-4D57-999B-432944E528FF}" dt="2022-06-10T16:47:19.891" v="1062" actId="1076"/>
          <ac:picMkLst>
            <pc:docMk/>
            <pc:sldMk cId="3602846712" sldId="261"/>
            <ac:picMk id="15" creationId="{195D86D0-50D3-80D7-BF5C-11ECEFCEE851}"/>
          </ac:picMkLst>
        </pc:picChg>
      </pc:sldChg>
      <pc:sldChg chg="modSp new del mod">
        <pc:chgData name="Schneider Felix Christian" userId="d7183f99-f1f0-4533-86fa-87a2c40c4bb1" providerId="ADAL" clId="{AA986FCC-C380-4D57-999B-432944E528FF}" dt="2022-06-10T16:43:20.030" v="916" actId="2696"/>
        <pc:sldMkLst>
          <pc:docMk/>
          <pc:sldMk cId="4108430892" sldId="261"/>
        </pc:sldMkLst>
        <pc:spChg chg="mod">
          <ac:chgData name="Schneider Felix Christian" userId="d7183f99-f1f0-4533-86fa-87a2c40c4bb1" providerId="ADAL" clId="{AA986FCC-C380-4D57-999B-432944E528FF}" dt="2022-06-10T16:43:16.803" v="915" actId="20577"/>
          <ac:spMkLst>
            <pc:docMk/>
            <pc:sldMk cId="4108430892" sldId="261"/>
            <ac:spMk id="2" creationId="{EC941485-773F-5FC1-9E87-25113FE342F5}"/>
          </ac:spMkLst>
        </pc:spChg>
      </pc:sldChg>
      <pc:sldChg chg="addSp delSp modSp new mod modClrScheme chgLayout">
        <pc:chgData name="Schneider Felix Christian" userId="d7183f99-f1f0-4533-86fa-87a2c40c4bb1" providerId="ADAL" clId="{AA986FCC-C380-4D57-999B-432944E528FF}" dt="2022-06-10T16:54:16.538" v="1390" actId="20577"/>
        <pc:sldMkLst>
          <pc:docMk/>
          <pc:sldMk cId="3097323401" sldId="262"/>
        </pc:sldMkLst>
        <pc:spChg chg="mod ord">
          <ac:chgData name="Schneider Felix Christian" userId="d7183f99-f1f0-4533-86fa-87a2c40c4bb1" providerId="ADAL" clId="{AA986FCC-C380-4D57-999B-432944E528FF}" dt="2022-06-10T16:47:58.498" v="1066" actId="700"/>
          <ac:spMkLst>
            <pc:docMk/>
            <pc:sldMk cId="3097323401" sldId="262"/>
            <ac:spMk id="2" creationId="{878F13DA-341D-592B-E4CC-C9FF48C84165}"/>
          </ac:spMkLst>
        </pc:spChg>
        <pc:spChg chg="del mod ord">
          <ac:chgData name="Schneider Felix Christian" userId="d7183f99-f1f0-4533-86fa-87a2c40c4bb1" providerId="ADAL" clId="{AA986FCC-C380-4D57-999B-432944E528FF}" dt="2022-06-10T16:47:58.498" v="1066" actId="700"/>
          <ac:spMkLst>
            <pc:docMk/>
            <pc:sldMk cId="3097323401" sldId="262"/>
            <ac:spMk id="3" creationId="{FF401145-5134-7A3B-BD8E-936CD34ADE60}"/>
          </ac:spMkLst>
        </pc:spChg>
        <pc:spChg chg="mod ord">
          <ac:chgData name="Schneider Felix Christian" userId="d7183f99-f1f0-4533-86fa-87a2c40c4bb1" providerId="ADAL" clId="{AA986FCC-C380-4D57-999B-432944E528FF}" dt="2022-06-10T16:47:58.498" v="1066" actId="700"/>
          <ac:spMkLst>
            <pc:docMk/>
            <pc:sldMk cId="3097323401" sldId="262"/>
            <ac:spMk id="4" creationId="{1B525DA2-BFF3-2B5E-FB38-BEF580CB79C7}"/>
          </ac:spMkLst>
        </pc:spChg>
        <pc:spChg chg="add mod ord">
          <ac:chgData name="Schneider Felix Christian" userId="d7183f99-f1f0-4533-86fa-87a2c40c4bb1" providerId="ADAL" clId="{AA986FCC-C380-4D57-999B-432944E528FF}" dt="2022-06-10T16:48:01.715" v="1077" actId="20577"/>
          <ac:spMkLst>
            <pc:docMk/>
            <pc:sldMk cId="3097323401" sldId="262"/>
            <ac:spMk id="5" creationId="{AB8FF2FA-D4DC-CF88-00B6-987D7EC611D0}"/>
          </ac:spMkLst>
        </pc:spChg>
        <pc:spChg chg="add mod ord">
          <ac:chgData name="Schneider Felix Christian" userId="d7183f99-f1f0-4533-86fa-87a2c40c4bb1" providerId="ADAL" clId="{AA986FCC-C380-4D57-999B-432944E528FF}" dt="2022-06-10T16:51:25.899" v="1237" actId="20577"/>
          <ac:spMkLst>
            <pc:docMk/>
            <pc:sldMk cId="3097323401" sldId="262"/>
            <ac:spMk id="6" creationId="{02198030-9530-646B-CAC2-56BF3A3A0009}"/>
          </ac:spMkLst>
        </pc:spChg>
        <pc:spChg chg="add mod ord">
          <ac:chgData name="Schneider Felix Christian" userId="d7183f99-f1f0-4533-86fa-87a2c40c4bb1" providerId="ADAL" clId="{AA986FCC-C380-4D57-999B-432944E528FF}" dt="2022-06-10T16:48:04.538" v="1088" actId="20577"/>
          <ac:spMkLst>
            <pc:docMk/>
            <pc:sldMk cId="3097323401" sldId="262"/>
            <ac:spMk id="7" creationId="{FFBDC669-01C3-65EF-0C3D-84D8A1F14571}"/>
          </ac:spMkLst>
        </pc:spChg>
        <pc:spChg chg="add mod ord">
          <ac:chgData name="Schneider Felix Christian" userId="d7183f99-f1f0-4533-86fa-87a2c40c4bb1" providerId="ADAL" clId="{AA986FCC-C380-4D57-999B-432944E528FF}" dt="2022-06-10T16:54:16.538" v="1390" actId="20577"/>
          <ac:spMkLst>
            <pc:docMk/>
            <pc:sldMk cId="3097323401" sldId="262"/>
            <ac:spMk id="8" creationId="{DEC9659C-3587-4B17-C5BF-482FCA0E850B}"/>
          </ac:spMkLst>
        </pc:spChg>
      </pc:sldChg>
      <pc:sldChg chg="modSp new mod">
        <pc:chgData name="Schneider Felix Christian" userId="d7183f99-f1f0-4533-86fa-87a2c40c4bb1" providerId="ADAL" clId="{AA986FCC-C380-4D57-999B-432944E528FF}" dt="2022-06-10T17:00:53.158" v="1856" actId="20577"/>
        <pc:sldMkLst>
          <pc:docMk/>
          <pc:sldMk cId="2870614174" sldId="263"/>
        </pc:sldMkLst>
        <pc:spChg chg="mod">
          <ac:chgData name="Schneider Felix Christian" userId="d7183f99-f1f0-4533-86fa-87a2c40c4bb1" providerId="ADAL" clId="{AA986FCC-C380-4D57-999B-432944E528FF}" dt="2022-06-10T16:54:35.540" v="1392"/>
          <ac:spMkLst>
            <pc:docMk/>
            <pc:sldMk cId="2870614174" sldId="263"/>
            <ac:spMk id="2" creationId="{EF11BA27-4EE4-BB64-8BEA-E73440E90A74}"/>
          </ac:spMkLst>
        </pc:spChg>
        <pc:spChg chg="mod">
          <ac:chgData name="Schneider Felix Christian" userId="d7183f99-f1f0-4533-86fa-87a2c40c4bb1" providerId="ADAL" clId="{AA986FCC-C380-4D57-999B-432944E528FF}" dt="2022-06-10T16:54:39.656" v="1402" actId="20577"/>
          <ac:spMkLst>
            <pc:docMk/>
            <pc:sldMk cId="2870614174" sldId="263"/>
            <ac:spMk id="3" creationId="{0835D1FD-C532-47FF-9A71-0625187EDC6B}"/>
          </ac:spMkLst>
        </pc:spChg>
        <pc:spChg chg="mod">
          <ac:chgData name="Schneider Felix Christian" userId="d7183f99-f1f0-4533-86fa-87a2c40c4bb1" providerId="ADAL" clId="{AA986FCC-C380-4D57-999B-432944E528FF}" dt="2022-06-10T16:59:40.373" v="1816" actId="20577"/>
          <ac:spMkLst>
            <pc:docMk/>
            <pc:sldMk cId="2870614174" sldId="263"/>
            <ac:spMk id="4" creationId="{95C38198-6A2A-0442-BB2A-BA39A77BC263}"/>
          </ac:spMkLst>
        </pc:spChg>
        <pc:spChg chg="mod">
          <ac:chgData name="Schneider Felix Christian" userId="d7183f99-f1f0-4533-86fa-87a2c40c4bb1" providerId="ADAL" clId="{AA986FCC-C380-4D57-999B-432944E528FF}" dt="2022-06-10T16:54:41.858" v="1408" actId="20577"/>
          <ac:spMkLst>
            <pc:docMk/>
            <pc:sldMk cId="2870614174" sldId="263"/>
            <ac:spMk id="5" creationId="{2088EA39-66F9-CE2A-234B-CD6BCBAB0C2B}"/>
          </ac:spMkLst>
        </pc:spChg>
        <pc:spChg chg="mod">
          <ac:chgData name="Schneider Felix Christian" userId="d7183f99-f1f0-4533-86fa-87a2c40c4bb1" providerId="ADAL" clId="{AA986FCC-C380-4D57-999B-432944E528FF}" dt="2022-06-10T17:00:53.158" v="1856" actId="20577"/>
          <ac:spMkLst>
            <pc:docMk/>
            <pc:sldMk cId="2870614174" sldId="263"/>
            <ac:spMk id="6" creationId="{4E746EAB-9F32-81AE-052E-3FBE091C23E5}"/>
          </ac:spMkLst>
        </pc:spChg>
      </pc:sldChg>
      <pc:sldChg chg="modSp new mod">
        <pc:chgData name="Schneider Felix Christian" userId="d7183f99-f1f0-4533-86fa-87a2c40c4bb1" providerId="ADAL" clId="{AA986FCC-C380-4D57-999B-432944E528FF}" dt="2022-06-10T17:07:35.305" v="2293" actId="20577"/>
        <pc:sldMkLst>
          <pc:docMk/>
          <pc:sldMk cId="4120313104" sldId="264"/>
        </pc:sldMkLst>
        <pc:spChg chg="mod">
          <ac:chgData name="Schneider Felix Christian" userId="d7183f99-f1f0-4533-86fa-87a2c40c4bb1" providerId="ADAL" clId="{AA986FCC-C380-4D57-999B-432944E528FF}" dt="2022-06-10T17:03:41.686" v="1885" actId="207"/>
          <ac:spMkLst>
            <pc:docMk/>
            <pc:sldMk cId="4120313104" sldId="264"/>
            <ac:spMk id="2" creationId="{8F68BE2F-5AF4-8734-7499-9D3E8F28B087}"/>
          </ac:spMkLst>
        </pc:spChg>
        <pc:spChg chg="mod">
          <ac:chgData name="Schneider Felix Christian" userId="d7183f99-f1f0-4533-86fa-87a2c40c4bb1" providerId="ADAL" clId="{AA986FCC-C380-4D57-999B-432944E528FF}" dt="2022-06-10T17:07:35.305" v="2293" actId="20577"/>
          <ac:spMkLst>
            <pc:docMk/>
            <pc:sldMk cId="4120313104" sldId="264"/>
            <ac:spMk id="3" creationId="{0F35B699-1BC0-5556-9916-070EDE14FC8F}"/>
          </ac:spMkLst>
        </pc:spChg>
      </pc:sldChg>
      <pc:sldChg chg="modSp new mod">
        <pc:chgData name="Schneider Felix Christian" userId="d7183f99-f1f0-4533-86fa-87a2c40c4bb1" providerId="ADAL" clId="{AA986FCC-C380-4D57-999B-432944E528FF}" dt="2022-06-10T17:08:06.445" v="2305"/>
        <pc:sldMkLst>
          <pc:docMk/>
          <pc:sldMk cId="439594272" sldId="265"/>
        </pc:sldMkLst>
        <pc:spChg chg="mod">
          <ac:chgData name="Schneider Felix Christian" userId="d7183f99-f1f0-4533-86fa-87a2c40c4bb1" providerId="ADAL" clId="{AA986FCC-C380-4D57-999B-432944E528FF}" dt="2022-06-10T17:08:06.445" v="2305"/>
          <ac:spMkLst>
            <pc:docMk/>
            <pc:sldMk cId="439594272" sldId="265"/>
            <ac:spMk id="2" creationId="{5B86711C-A5B4-BDBB-EEF1-F471B62C5010}"/>
          </ac:spMkLst>
        </pc:spChg>
      </pc:sldChg>
    </pc:docChg>
  </pc:docChgLst>
  <pc:docChgLst>
    <pc:chgData name="Schlipfinger Clemens Josef" userId="S::c.schlipfinger@htlkrems.at::40e709b1-1e88-4494-85f6-a93cb826c08f" providerId="AD" clId="Web-{EF16DDE1-9D78-8AB3-CD99-30E6210518F7}"/>
    <pc:docChg chg="addSld modSld">
      <pc:chgData name="Schlipfinger Clemens Josef" userId="S::c.schlipfinger@htlkrems.at::40e709b1-1e88-4494-85f6-a93cb826c08f" providerId="AD" clId="Web-{EF16DDE1-9D78-8AB3-CD99-30E6210518F7}" dt="2022-06-10T10:44:34.570" v="29" actId="20577"/>
      <pc:docMkLst>
        <pc:docMk/>
      </pc:docMkLst>
      <pc:sldChg chg="modSp">
        <pc:chgData name="Schlipfinger Clemens Josef" userId="S::c.schlipfinger@htlkrems.at::40e709b1-1e88-4494-85f6-a93cb826c08f" providerId="AD" clId="Web-{EF16DDE1-9D78-8AB3-CD99-30E6210518F7}" dt="2022-06-10T10:44:16.742" v="26" actId="1076"/>
        <pc:sldMkLst>
          <pc:docMk/>
          <pc:sldMk cId="2584280759" sldId="257"/>
        </pc:sldMkLst>
        <pc:spChg chg="mod">
          <ac:chgData name="Schlipfinger Clemens Josef" userId="S::c.schlipfinger@htlkrems.at::40e709b1-1e88-4494-85f6-a93cb826c08f" providerId="AD" clId="Web-{EF16DDE1-9D78-8AB3-CD99-30E6210518F7}" dt="2022-06-10T10:43:24.678" v="14" actId="20577"/>
          <ac:spMkLst>
            <pc:docMk/>
            <pc:sldMk cId="2584280759" sldId="257"/>
            <ac:spMk id="2" creationId="{18C3B467-088C-4F3D-A9A7-105C4E1E20CD}"/>
          </ac:spMkLst>
        </pc:spChg>
        <pc:spChg chg="mod">
          <ac:chgData name="Schlipfinger Clemens Josef" userId="S::c.schlipfinger@htlkrems.at::40e709b1-1e88-4494-85f6-a93cb826c08f" providerId="AD" clId="Web-{EF16DDE1-9D78-8AB3-CD99-30E6210518F7}" dt="2022-06-10T10:43:53.273" v="24" actId="20577"/>
          <ac:spMkLst>
            <pc:docMk/>
            <pc:sldMk cId="2584280759" sldId="257"/>
            <ac:spMk id="3" creationId="{C8722DDC-8EEE-4A06-8DFE-B44871EAA2CF}"/>
          </ac:spMkLst>
        </pc:spChg>
        <pc:picChg chg="mod">
          <ac:chgData name="Schlipfinger Clemens Josef" userId="S::c.schlipfinger@htlkrems.at::40e709b1-1e88-4494-85f6-a93cb826c08f" providerId="AD" clId="Web-{EF16DDE1-9D78-8AB3-CD99-30E6210518F7}" dt="2022-06-10T10:44:16.742" v="26" actId="1076"/>
          <ac:picMkLst>
            <pc:docMk/>
            <pc:sldMk cId="2584280759" sldId="257"/>
            <ac:picMk id="6" creationId="{8045422F-7258-40AC-BD2E-2469AA448922}"/>
          </ac:picMkLst>
        </pc:picChg>
      </pc:sldChg>
      <pc:sldChg chg="modSp new">
        <pc:chgData name="Schlipfinger Clemens Josef" userId="S::c.schlipfinger@htlkrems.at::40e709b1-1e88-4494-85f6-a93cb826c08f" providerId="AD" clId="Web-{EF16DDE1-9D78-8AB3-CD99-30E6210518F7}" dt="2022-06-10T10:44:34.570" v="29" actId="20577"/>
        <pc:sldMkLst>
          <pc:docMk/>
          <pc:sldMk cId="1597012573" sldId="258"/>
        </pc:sldMkLst>
        <pc:spChg chg="mod">
          <ac:chgData name="Schlipfinger Clemens Josef" userId="S::c.schlipfinger@htlkrems.at::40e709b1-1e88-4494-85f6-a93cb826c08f" providerId="AD" clId="Web-{EF16DDE1-9D78-8AB3-CD99-30E6210518F7}" dt="2022-06-10T10:44:34.570" v="29" actId="20577"/>
          <ac:spMkLst>
            <pc:docMk/>
            <pc:sldMk cId="1597012573" sldId="258"/>
            <ac:spMk id="2" creationId="{35903C0C-9250-04A5-A489-9488788902E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C56E3C5-7B5C-4D6C-A06D-361FC5C67169}" type="datetime1">
              <a:rPr lang="de-DE" smtClean="0"/>
              <a:t>13.06.2022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ACF5E7-ACB0-497B-A8C6-F2E617B463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339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E6CD761-8575-4D0D-9F3B-F138E2254778}" type="datetime1">
              <a:rPr lang="de-DE" smtClean="0"/>
              <a:t>13.06.2022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"/>
              <a:t>Textmasterformate durch Klicken bearbeiten</a:t>
            </a:r>
            <a:endParaRPr lang="en-US"/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A705E3-E620-489D-9973-6221209A4B3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8183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Anton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E6CD761-8575-4D0D-9F3B-F138E2254778}" type="datetime1">
              <a:rPr lang="de-DE" smtClean="0"/>
              <a:t>13.06.2022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019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Clemens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E6CD761-8575-4D0D-9F3B-F138E2254778}" type="datetime1">
              <a:rPr lang="de-DE" smtClean="0"/>
              <a:t>13.06.2022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549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Felix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E6CD761-8575-4D0D-9F3B-F138E2254778}" type="datetime1">
              <a:rPr lang="de-DE" smtClean="0"/>
              <a:t>13.06.2022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217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Felix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E6CD761-8575-4D0D-9F3B-F138E2254778}" type="datetime1">
              <a:rPr lang="de-DE" smtClean="0"/>
              <a:t>13.06.2022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223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Felix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E6CD761-8575-4D0D-9F3B-F138E2254778}" type="datetime1">
              <a:rPr lang="de-DE" smtClean="0"/>
              <a:t>13.06.2022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036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Felix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E6CD761-8575-4D0D-9F3B-F138E2254778}" type="datetime1">
              <a:rPr lang="de-DE" smtClean="0"/>
              <a:t>13.06.2022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5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Clemens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E6CD761-8575-4D0D-9F3B-F138E2254778}" type="datetime1">
              <a:rPr lang="de-DE" smtClean="0"/>
              <a:t>13.06.2022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68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Clemens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E6CD761-8575-4D0D-9F3B-F138E2254778}" type="datetime1">
              <a:rPr lang="de-DE" smtClean="0"/>
              <a:t>13.06.2022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355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Valentin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E6CD761-8575-4D0D-9F3B-F138E2254778}" type="datetime1">
              <a:rPr lang="de-DE" smtClean="0"/>
              <a:t>13.06.2022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814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Felix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E6CD761-8575-4D0D-9F3B-F138E2254778}" type="datetime1">
              <a:rPr lang="de-DE" smtClean="0"/>
              <a:t>13.06.2022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839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Anton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E6CD761-8575-4D0D-9F3B-F138E2254778}" type="datetime1">
              <a:rPr lang="de-DE" smtClean="0"/>
              <a:t>13.06.2022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232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Anton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E6CD761-8575-4D0D-9F3B-F138E2254778}" type="datetime1">
              <a:rPr lang="de-DE" smtClean="0"/>
              <a:t>13.06.2022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872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Valentin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E6CD761-8575-4D0D-9F3B-F138E2254778}" type="datetime1">
              <a:rPr lang="de-DE" smtClean="0"/>
              <a:t>13.06.2022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839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10" name="Rechteck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hteck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hteck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Gerader Verbinde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Autofit/>
          </a:bodyPr>
          <a:lstStyle>
            <a:lvl1pPr algn="ctr">
              <a:lnSpc>
                <a:spcPct val="83000"/>
              </a:lnSpc>
              <a:defRPr lang="en-US" sz="60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20" name="Datumsplatzhalt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fld id="{6FD6D679-0407-45A1-8400-EFC9215A66A7}" type="datetime1">
              <a:rPr lang="de-DE" smtClean="0"/>
              <a:t>13.06.2022</a:t>
            </a:fld>
            <a:endParaRPr lang="en-US" dirty="0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22" name="Foliennummernplatzhalt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50B523-8ECC-4A1C-A5B0-34EE1C3298B1}" type="datetime1">
              <a:rPr lang="de-DE" smtClean="0"/>
              <a:t>13.06.2022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4CBF0D-7631-4A73-BE82-69DCFF3481BB}" type="datetime1">
              <a:rPr lang="de-DE" smtClean="0"/>
              <a:t>13.06.2022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A397F8A-5610-D9FF-DC88-B6912F04F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83218A0-D116-486E-8283-CE8855E928ED}" type="datetime1">
              <a:rPr lang="de-DE" smtClean="0"/>
              <a:t>13.06.2022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A3A3C57-417D-7148-E892-3359BFC74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3496725-8CBB-633B-5A8A-A155F8141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51AD50BE-AE8F-DE5C-6F00-D7B84CE6D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23" name="Rechteck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hteck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hteck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0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fld id="{3417EE31-8269-4E3F-AA9F-B467CDF37863}" type="datetime1">
              <a:rPr lang="de-DE" smtClean="0"/>
              <a:t>13.06.2022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B6174D-BEFA-4FFC-86AE-4750D6BCEF9E}" type="datetime1">
              <a:rPr lang="de-DE" smtClean="0"/>
              <a:t>13.06.2022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BD4862-056A-42BA-BD62-14FAA734811F}" type="datetime1">
              <a:rPr lang="de-DE" smtClean="0"/>
              <a:t>13.06.2022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9DD6CB-4DA5-4A6B-AE6F-F252D1591952}" type="datetime1">
              <a:rPr lang="de-DE" smtClean="0"/>
              <a:t>13.06.2022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D416DA-3364-4214-BF7A-82D2C5C29F0E}" type="datetime1">
              <a:rPr lang="de-DE" smtClean="0"/>
              <a:t>13.06.2022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0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12B8E417-A743-4DE9-9414-FBCE79A4FF27}" type="datetime1">
              <a:rPr lang="de-DE" smtClean="0"/>
              <a:t>13.06.2022</a:t>
            </a:fld>
            <a:endParaRPr lang="en-US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en-US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fld id="{5E333741-3C32-4089-8D6F-7A6EF5DC7A59}" type="datetime1">
              <a:rPr lang="de-DE" smtClean="0"/>
              <a:t>13.06.2022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/>
          <a:p>
            <a:pPr rtl="0"/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477250" y="603504"/>
            <a:ext cx="3187212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0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de" dirty="0"/>
              <a:t>Titelmasterformat durch Klicken bearbeiten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hteck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7" name="Rechteck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hteck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" dirty="0"/>
              <a:t>Textmasterformate durch Klicken bearbeiten</a:t>
            </a:r>
          </a:p>
          <a:p>
            <a:pPr lvl="1" rtl="0"/>
            <a:r>
              <a:rPr lang="de" dirty="0"/>
              <a:t>Zweite Ebene</a:t>
            </a:r>
          </a:p>
          <a:p>
            <a:pPr lvl="2" rtl="0"/>
            <a:r>
              <a:rPr lang="de" dirty="0"/>
              <a:t>Dritte Ebene</a:t>
            </a:r>
          </a:p>
          <a:p>
            <a:pPr lvl="3" rtl="0"/>
            <a:r>
              <a:rPr lang="de" dirty="0"/>
              <a:t>Vierte Ebene</a:t>
            </a:r>
          </a:p>
          <a:p>
            <a:pPr lvl="4" rtl="0"/>
            <a:r>
              <a:rPr lang="de" dirty="0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289B9F49-286D-4059-871B-886438F5EEB3}" type="datetime1">
              <a:rPr lang="de-DE" smtClean="0"/>
              <a:t>13.06.2022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Nahaufnahme eines Logos&#10;&#10;Beschreibung wird automatisch generiert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82" name="Rechteck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 rtlCol="0">
            <a:normAutofit/>
          </a:bodyPr>
          <a:lstStyle/>
          <a:p>
            <a:r>
              <a:rPr lang="de" sz="4400" dirty="0">
                <a:solidFill>
                  <a:schemeClr val="tx1"/>
                </a:solidFill>
              </a:rPr>
              <a:t>Shadow is Your Friend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" dirty="0">
                <a:solidFill>
                  <a:schemeClr val="tx1"/>
                </a:solidFill>
              </a:rPr>
              <a:t>from TooMuchBrainProjects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6417DF-E069-580B-448E-EA6A03A2B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7AE6EC-2021-3FAE-CCFA-C4E66467F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r>
              <a:rPr lang="de-DE" dirty="0" err="1"/>
              <a:t>Programming</a:t>
            </a:r>
            <a:br>
              <a:rPr lang="de-DE" dirty="0"/>
            </a:b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ShadowIsYourFriend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9191B8-70E1-5EC2-27E5-A11623850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2095144" cy="3849624"/>
          </a:xfrm>
        </p:spPr>
        <p:txBody>
          <a:bodyPr>
            <a:noAutofit/>
          </a:bodyPr>
          <a:lstStyle/>
          <a:p>
            <a:r>
              <a:rPr lang="de-DE" dirty="0"/>
              <a:t>Movement:</a:t>
            </a:r>
          </a:p>
          <a:p>
            <a:pPr lvl="1"/>
            <a:r>
              <a:rPr lang="de-DE" dirty="0"/>
              <a:t>State-</a:t>
            </a:r>
            <a:r>
              <a:rPr lang="de-DE" dirty="0" err="1"/>
              <a:t>Machine</a:t>
            </a:r>
            <a:r>
              <a:rPr lang="de-DE" dirty="0"/>
              <a:t>:</a:t>
            </a:r>
          </a:p>
          <a:p>
            <a:pPr lvl="2"/>
            <a:r>
              <a:rPr lang="de-DE" dirty="0" err="1"/>
              <a:t>Idle</a:t>
            </a:r>
            <a:endParaRPr lang="de-DE" dirty="0"/>
          </a:p>
          <a:p>
            <a:pPr lvl="2"/>
            <a:r>
              <a:rPr lang="de-DE" dirty="0"/>
              <a:t>Run</a:t>
            </a:r>
          </a:p>
          <a:p>
            <a:pPr lvl="2"/>
            <a:r>
              <a:rPr lang="de-DE" dirty="0"/>
              <a:t>Jump</a:t>
            </a:r>
          </a:p>
          <a:p>
            <a:pPr lvl="2"/>
            <a:r>
              <a:rPr lang="de-DE" dirty="0"/>
              <a:t>Fall</a:t>
            </a:r>
          </a:p>
          <a:p>
            <a:pPr lvl="2"/>
            <a:r>
              <a:rPr lang="de-DE" dirty="0"/>
              <a:t>Crouch</a:t>
            </a:r>
          </a:p>
          <a:p>
            <a:pPr lvl="2"/>
            <a:r>
              <a:rPr lang="de-DE" dirty="0"/>
              <a:t>Death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so smooth </a:t>
            </a:r>
            <a:r>
              <a:rPr lang="de-DE" dirty="0" err="1"/>
              <a:t>as</a:t>
            </a:r>
            <a:r>
              <a:rPr lang="de-DE" dirty="0"/>
              <a:t> possible (not </a:t>
            </a:r>
            <a:r>
              <a:rPr lang="de-DE" dirty="0" err="1"/>
              <a:t>enough</a:t>
            </a:r>
            <a:r>
              <a:rPr lang="de-DE" dirty="0"/>
              <a:t> time)</a:t>
            </a:r>
          </a:p>
          <a:p>
            <a:pPr lvl="1"/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State-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music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easier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implement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165BAA30-7518-2C1A-608A-E2E54C05E930}"/>
              </a:ext>
            </a:extLst>
          </p:cNvPr>
          <p:cNvSpPr txBox="1">
            <a:spLocks/>
          </p:cNvSpPr>
          <p:nvPr/>
        </p:nvSpPr>
        <p:spPr>
          <a:xfrm>
            <a:off x="3542231" y="2099805"/>
            <a:ext cx="2243271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Stealth-</a:t>
            </a:r>
            <a:r>
              <a:rPr lang="de-DE" dirty="0" err="1"/>
              <a:t>Mechanics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State-</a:t>
            </a:r>
            <a:r>
              <a:rPr lang="de-DE" dirty="0" err="1"/>
              <a:t>Machine</a:t>
            </a:r>
            <a:r>
              <a:rPr lang="de-DE" dirty="0"/>
              <a:t>:</a:t>
            </a:r>
          </a:p>
          <a:p>
            <a:pPr lvl="2"/>
            <a:r>
              <a:rPr lang="de-DE" dirty="0"/>
              <a:t>Invisible</a:t>
            </a:r>
          </a:p>
          <a:p>
            <a:pPr lvl="2"/>
            <a:r>
              <a:rPr lang="de-DE" dirty="0"/>
              <a:t>Visible</a:t>
            </a:r>
          </a:p>
          <a:p>
            <a:pPr lvl="2"/>
            <a:r>
              <a:rPr lang="de-DE" dirty="0" err="1"/>
              <a:t>DroppingVisible</a:t>
            </a:r>
            <a:endParaRPr lang="de-DE" dirty="0"/>
          </a:p>
          <a:p>
            <a:pPr lvl="2"/>
            <a:r>
              <a:rPr lang="de-DE" dirty="0" err="1"/>
              <a:t>Recognised</a:t>
            </a:r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 err="1"/>
              <a:t>switches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different </a:t>
            </a:r>
            <a:r>
              <a:rPr lang="de-DE" dirty="0" err="1"/>
              <a:t>scenarios</a:t>
            </a:r>
            <a:r>
              <a:rPr lang="de-DE" dirty="0"/>
              <a:t> (not </a:t>
            </a:r>
            <a:r>
              <a:rPr lang="de-DE" dirty="0" err="1"/>
              <a:t>seen</a:t>
            </a:r>
            <a:r>
              <a:rPr lang="de-DE" dirty="0"/>
              <a:t> / </a:t>
            </a:r>
            <a:r>
              <a:rPr lang="de-DE" dirty="0" err="1"/>
              <a:t>seen</a:t>
            </a:r>
            <a:r>
              <a:rPr lang="de-DE" dirty="0"/>
              <a:t> / </a:t>
            </a:r>
            <a:r>
              <a:rPr lang="de-DE" dirty="0" err="1"/>
              <a:t>heal</a:t>
            </a:r>
            <a:r>
              <a:rPr lang="de-DE" dirty="0"/>
              <a:t> / </a:t>
            </a:r>
            <a:r>
              <a:rPr lang="de-DE" dirty="0" err="1"/>
              <a:t>dead</a:t>
            </a:r>
            <a:r>
              <a:rPr lang="de-DE" dirty="0"/>
              <a:t>)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96157D12-546E-A80C-A022-63F013132CC6}"/>
              </a:ext>
            </a:extLst>
          </p:cNvPr>
          <p:cNvSpPr txBox="1">
            <a:spLocks/>
          </p:cNvSpPr>
          <p:nvPr/>
        </p:nvSpPr>
        <p:spPr>
          <a:xfrm>
            <a:off x="6017663" y="2096490"/>
            <a:ext cx="2360063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Menus:</a:t>
            </a:r>
          </a:p>
          <a:p>
            <a:pPr lvl="1"/>
            <a:r>
              <a:rPr lang="de-DE" dirty="0" err="1"/>
              <a:t>MainMenu</a:t>
            </a:r>
            <a:endParaRPr lang="de-DE" dirty="0"/>
          </a:p>
          <a:p>
            <a:pPr lvl="1"/>
            <a:r>
              <a:rPr lang="de-DE" dirty="0" err="1"/>
              <a:t>OptionsMenu</a:t>
            </a:r>
            <a:endParaRPr lang="de-DE" dirty="0"/>
          </a:p>
          <a:p>
            <a:pPr lvl="1"/>
            <a:r>
              <a:rPr lang="de-DE" dirty="0" err="1"/>
              <a:t>PauseMenu</a:t>
            </a:r>
            <a:endParaRPr lang="de-DE" dirty="0"/>
          </a:p>
          <a:p>
            <a:pPr lvl="1"/>
            <a:r>
              <a:rPr lang="de-DE" dirty="0" err="1"/>
              <a:t>GameOver</a:t>
            </a:r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operable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mouse</a:t>
            </a:r>
            <a:r>
              <a:rPr lang="de-DE" dirty="0"/>
              <a:t> and </a:t>
            </a:r>
            <a:r>
              <a:rPr lang="de-DE" dirty="0" err="1"/>
              <a:t>keyboard</a:t>
            </a:r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Options:</a:t>
            </a:r>
          </a:p>
          <a:p>
            <a:pPr lvl="2"/>
            <a:r>
              <a:rPr lang="de-DE" dirty="0"/>
              <a:t>Volume</a:t>
            </a:r>
          </a:p>
          <a:p>
            <a:pPr lvl="2"/>
            <a:r>
              <a:rPr lang="de-DE" dirty="0" err="1"/>
              <a:t>reset</a:t>
            </a:r>
            <a:r>
              <a:rPr lang="de-DE" dirty="0"/>
              <a:t> </a:t>
            </a:r>
            <a:r>
              <a:rPr lang="de-DE" dirty="0" err="1"/>
              <a:t>highscore</a:t>
            </a:r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B8D73D00-180E-8C6A-B71B-F1E966DA50CC}"/>
              </a:ext>
            </a:extLst>
          </p:cNvPr>
          <p:cNvSpPr txBox="1">
            <a:spLocks/>
          </p:cNvSpPr>
          <p:nvPr/>
        </p:nvSpPr>
        <p:spPr>
          <a:xfrm>
            <a:off x="8493095" y="2096490"/>
            <a:ext cx="2360063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Score:</a:t>
            </a:r>
          </a:p>
          <a:p>
            <a:pPr lvl="1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score</a:t>
            </a:r>
          </a:p>
          <a:p>
            <a:pPr lvl="1"/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and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difficulty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lives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>
                <a:sym typeface="Wingdings" panose="05000000000000000000" pitchFamily="2" charset="2"/>
              </a:rPr>
              <a:t>UI </a:t>
            </a:r>
            <a:r>
              <a:rPr lang="de-DE" dirty="0" err="1">
                <a:sym typeface="Wingdings" panose="05000000000000000000" pitchFamily="2" charset="2"/>
              </a:rPr>
              <a:t>displaying</a:t>
            </a:r>
            <a:r>
              <a:rPr lang="de-DE" dirty="0">
                <a:sym typeface="Wingdings" panose="05000000000000000000" pitchFamily="2" charset="2"/>
              </a:rPr>
              <a:t> score and </a:t>
            </a:r>
            <a:r>
              <a:rPr lang="de-DE" dirty="0" err="1">
                <a:sym typeface="Wingdings" panose="05000000000000000000" pitchFamily="2" charset="2"/>
              </a:rPr>
              <a:t>highscore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09C599A-E9B6-3FF4-4BB3-1A92D2573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222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C21EC2-F441-A5AE-A65B-B49FE85D4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r>
              <a:rPr lang="de-DE" dirty="0"/>
              <a:t>Musik</a:t>
            </a:r>
            <a:br>
              <a:rPr lang="de-DE" dirty="0"/>
            </a:b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ShadowIsYourFriend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32C1D3-6550-3186-2600-B45C187C3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800" dirty="0"/>
              <a:t>Title </a:t>
            </a:r>
            <a:r>
              <a:rPr lang="de-DE" sz="1800" dirty="0" err="1"/>
              <a:t>music</a:t>
            </a:r>
            <a:r>
              <a:rPr lang="de-DE" sz="1800" dirty="0"/>
              <a:t>: </a:t>
            </a:r>
            <a:r>
              <a:rPr lang="de-DE" sz="1800" dirty="0" err="1"/>
              <a:t>plays</a:t>
            </a:r>
            <a:r>
              <a:rPr lang="de-DE" sz="1800" dirty="0"/>
              <a:t> in </a:t>
            </a:r>
            <a:r>
              <a:rPr lang="de-DE" sz="1800" dirty="0" err="1"/>
              <a:t>MainMenu</a:t>
            </a:r>
            <a:r>
              <a:rPr lang="de-DE" sz="1800" dirty="0"/>
              <a:t> and </a:t>
            </a:r>
            <a:r>
              <a:rPr lang="de-DE" sz="1800" dirty="0" err="1"/>
              <a:t>OptionsMenu</a:t>
            </a:r>
            <a:endParaRPr lang="de-DE" sz="1800" dirty="0"/>
          </a:p>
          <a:p>
            <a:r>
              <a:rPr lang="de-DE" sz="1800" dirty="0"/>
              <a:t>Game </a:t>
            </a:r>
            <a:r>
              <a:rPr lang="de-DE" sz="1800" dirty="0" err="1"/>
              <a:t>music</a:t>
            </a:r>
            <a:r>
              <a:rPr lang="de-DE" sz="1800" dirty="0"/>
              <a:t> normal: </a:t>
            </a:r>
            <a:r>
              <a:rPr lang="de-DE" sz="1800" dirty="0" err="1"/>
              <a:t>plays</a:t>
            </a:r>
            <a:r>
              <a:rPr lang="de-DE" sz="1800" dirty="0"/>
              <a:t> in game (</a:t>
            </a:r>
            <a:r>
              <a:rPr lang="de-DE" sz="1800" dirty="0" err="1"/>
              <a:t>when</a:t>
            </a:r>
            <a:r>
              <a:rPr lang="de-DE" sz="1800" dirty="0"/>
              <a:t> all </a:t>
            </a:r>
            <a:r>
              <a:rPr lang="de-DE" sz="1800" dirty="0" err="1"/>
              <a:t>lives</a:t>
            </a:r>
            <a:r>
              <a:rPr lang="de-DE" sz="1800" dirty="0"/>
              <a:t>)</a:t>
            </a:r>
          </a:p>
          <a:p>
            <a:r>
              <a:rPr lang="de-DE" sz="1800" dirty="0"/>
              <a:t>Game </a:t>
            </a:r>
            <a:r>
              <a:rPr lang="de-DE" sz="1800" dirty="0" err="1"/>
              <a:t>music</a:t>
            </a:r>
            <a:r>
              <a:rPr lang="de-DE" sz="1800" dirty="0"/>
              <a:t> </a:t>
            </a:r>
            <a:r>
              <a:rPr lang="de-DE" sz="1800" dirty="0" err="1"/>
              <a:t>dramatic</a:t>
            </a:r>
            <a:r>
              <a:rPr lang="de-DE" sz="1800" dirty="0"/>
              <a:t>: </a:t>
            </a:r>
            <a:r>
              <a:rPr lang="de-DE" sz="1800" dirty="0" err="1"/>
              <a:t>plays</a:t>
            </a:r>
            <a:r>
              <a:rPr lang="de-DE" sz="1800" dirty="0"/>
              <a:t> in game (</a:t>
            </a:r>
            <a:r>
              <a:rPr lang="de-DE" sz="1800" dirty="0" err="1"/>
              <a:t>when</a:t>
            </a:r>
            <a:r>
              <a:rPr lang="de-DE" sz="1800" dirty="0"/>
              <a:t> in </a:t>
            </a:r>
            <a:r>
              <a:rPr lang="de-DE" sz="1800" dirty="0" err="1"/>
              <a:t>danger</a:t>
            </a:r>
            <a:r>
              <a:rPr lang="de-DE" sz="1800" dirty="0"/>
              <a:t>)</a:t>
            </a:r>
          </a:p>
          <a:p>
            <a:endParaRPr lang="de-DE" sz="1800" dirty="0"/>
          </a:p>
          <a:p>
            <a:r>
              <a:rPr lang="de-DE" sz="1800" dirty="0" err="1"/>
              <a:t>PauseMenu</a:t>
            </a:r>
            <a:r>
              <a:rPr lang="de-DE" sz="1800" dirty="0"/>
              <a:t>: </a:t>
            </a:r>
            <a:r>
              <a:rPr lang="de-DE" sz="1800" dirty="0" err="1"/>
              <a:t>music</a:t>
            </a:r>
            <a:r>
              <a:rPr lang="de-DE" sz="1800" dirty="0"/>
              <a:t> </a:t>
            </a:r>
            <a:r>
              <a:rPr lang="de-DE" sz="1800" dirty="0" err="1"/>
              <a:t>becomes</a:t>
            </a:r>
            <a:r>
              <a:rPr lang="de-DE" sz="1800" dirty="0"/>
              <a:t> </a:t>
            </a:r>
            <a:r>
              <a:rPr lang="de-DE" sz="1800" dirty="0" err="1"/>
              <a:t>quieter</a:t>
            </a:r>
            <a:endParaRPr lang="de-DE" sz="1800" dirty="0"/>
          </a:p>
          <a:p>
            <a:r>
              <a:rPr lang="de-DE" sz="1800" dirty="0" err="1"/>
              <a:t>OptionsMenu</a:t>
            </a:r>
            <a:r>
              <a:rPr lang="de-DE" sz="1800" dirty="0"/>
              <a:t>: </a:t>
            </a:r>
            <a:r>
              <a:rPr lang="de-DE" sz="1800" dirty="0" err="1"/>
              <a:t>music</a:t>
            </a:r>
            <a:r>
              <a:rPr lang="de-DE" sz="1800" dirty="0"/>
              <a:t> </a:t>
            </a:r>
            <a:r>
              <a:rPr lang="de-DE" sz="1800" dirty="0" err="1"/>
              <a:t>volume</a:t>
            </a:r>
            <a:r>
              <a:rPr lang="de-DE" sz="1800" dirty="0"/>
              <a:t> </a:t>
            </a:r>
            <a:r>
              <a:rPr lang="de-DE" sz="1800" dirty="0" err="1"/>
              <a:t>changeable</a:t>
            </a:r>
            <a:endParaRPr lang="de-DE" sz="180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0A55D25-052D-8D6C-ABD0-CF68B8F08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858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0-29-13_Trim">
            <a:hlinkClick r:id="" action="ppaction://media"/>
            <a:extLst>
              <a:ext uri="{FF2B5EF4-FFF2-40B4-BE49-F238E27FC236}">
                <a16:creationId xmlns:a16="http://schemas.microsoft.com/office/drawing/2014/main" id="{6D9FC7A5-98CB-342D-E0D3-08C6A5F0D7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5505" y="316745"/>
            <a:ext cx="11180989" cy="6247086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F68E6F-B8AB-1613-0F6C-AF0CCD6FC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640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267370-7705-FFAF-B489-CE98AC832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743200"/>
            <a:ext cx="10058400" cy="1371600"/>
          </a:xfrm>
        </p:spPr>
        <p:txBody>
          <a:bodyPr/>
          <a:lstStyle/>
          <a:p>
            <a:pPr algn="ctr"/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r>
              <a:rPr lang="de-DE" dirty="0"/>
              <a:t>!</a:t>
            </a:r>
            <a:br>
              <a:rPr lang="de-DE" dirty="0"/>
            </a:br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Feel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free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ask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questions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now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!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00CA27D-4791-7920-07D6-8CB7166F2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65" y="4661518"/>
            <a:ext cx="1300538" cy="126112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ADB40C3-129C-34B3-F02C-11F8B23082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098" y="4661519"/>
            <a:ext cx="1300537" cy="1261125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4A150F2-C16B-B97F-18C4-211F53AE0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705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94EE57-DA31-7555-80E2-A91D6BCC9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Overview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08B9C66-F83F-342A-D827-2F1132C49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Project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65826D9-7405-7E1F-8FDE-58E07AB6631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Team </a:t>
            </a:r>
            <a:r>
              <a:rPr lang="de-DE" dirty="0" err="1"/>
              <a:t>division</a:t>
            </a:r>
            <a:endParaRPr lang="de-DE" dirty="0"/>
          </a:p>
          <a:p>
            <a:pPr lvl="1"/>
            <a:r>
              <a:rPr lang="de-DE" dirty="0"/>
              <a:t>Who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?</a:t>
            </a:r>
          </a:p>
          <a:p>
            <a:r>
              <a:rPr lang="de-DE" dirty="0" err="1"/>
              <a:t>Planning</a:t>
            </a:r>
            <a:endParaRPr lang="de-DE" dirty="0"/>
          </a:p>
          <a:p>
            <a:pPr lvl="1"/>
            <a:r>
              <a:rPr lang="de-DE" dirty="0"/>
              <a:t>Rough </a:t>
            </a:r>
            <a:r>
              <a:rPr lang="de-DE" dirty="0" err="1"/>
              <a:t>planning</a:t>
            </a:r>
            <a:endParaRPr lang="de-DE" dirty="0"/>
          </a:p>
          <a:p>
            <a:pPr lvl="1"/>
            <a:r>
              <a:rPr lang="de-DE" dirty="0" err="1"/>
              <a:t>Detailed</a:t>
            </a:r>
            <a:r>
              <a:rPr lang="de-DE" dirty="0"/>
              <a:t> </a:t>
            </a:r>
            <a:r>
              <a:rPr lang="de-DE" dirty="0" err="1"/>
              <a:t>planning</a:t>
            </a:r>
            <a:endParaRPr lang="de-DE" dirty="0"/>
          </a:p>
          <a:p>
            <a:r>
              <a:rPr lang="de-DE" dirty="0"/>
              <a:t>Problems</a:t>
            </a:r>
          </a:p>
          <a:p>
            <a:pPr lvl="1"/>
            <a:r>
              <a:rPr lang="de-DE" dirty="0"/>
              <a:t>Formation</a:t>
            </a:r>
          </a:p>
          <a:p>
            <a:pPr lvl="1"/>
            <a:r>
              <a:rPr lang="de-DE" dirty="0"/>
              <a:t>Solution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FC19649-E774-6D19-DB8D-BFD1129C6A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982CEFE-8542-FD84-2020-98D3B707403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dirty="0"/>
              <a:t>Basic </a:t>
            </a:r>
            <a:r>
              <a:rPr lang="de-DE" dirty="0" err="1"/>
              <a:t>idea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game</a:t>
            </a:r>
          </a:p>
          <a:p>
            <a:r>
              <a:rPr lang="de-DE" dirty="0" err="1"/>
              <a:t>Graphic</a:t>
            </a:r>
            <a:r>
              <a:rPr lang="de-DE" dirty="0"/>
              <a:t> design</a:t>
            </a:r>
          </a:p>
          <a:p>
            <a:r>
              <a:rPr lang="de-DE" dirty="0" err="1"/>
              <a:t>Programming</a:t>
            </a:r>
            <a:endParaRPr lang="de-DE" dirty="0"/>
          </a:p>
          <a:p>
            <a:r>
              <a:rPr lang="de-DE" dirty="0"/>
              <a:t>Music</a:t>
            </a:r>
          </a:p>
          <a:p>
            <a:r>
              <a:rPr lang="de-DE" dirty="0"/>
              <a:t>Sample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gameplay</a:t>
            </a:r>
            <a:endParaRPr lang="de-DE" dirty="0"/>
          </a:p>
          <a:p>
            <a:pPr lvl="1"/>
            <a:r>
              <a:rPr lang="de-DE" dirty="0"/>
              <a:t>Can </a:t>
            </a:r>
            <a:r>
              <a:rPr lang="de-DE" dirty="0" err="1"/>
              <a:t>you</a:t>
            </a:r>
            <a:r>
              <a:rPr lang="de-DE" dirty="0"/>
              <a:t> break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highscore</a:t>
            </a:r>
            <a:r>
              <a:rPr lang="de-DE" dirty="0"/>
              <a:t>?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1508885-B567-9E32-1F4B-C43DCCEA7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26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0170AD-1477-AF2D-E4E4-9B792AEA80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Project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FCBE9A2-4F9F-7B3B-2789-7C4A95FC80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did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manage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team</a:t>
            </a:r>
            <a:r>
              <a:rPr lang="de-DE" dirty="0"/>
              <a:t>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60278C-6EA4-3A9E-4363-07A09E2D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129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EBA31714-F0D9-D0E4-CC95-3A8F36F70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824" y="3886433"/>
            <a:ext cx="3087464" cy="171354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53B520E-4410-6BC2-8A98-163E29C68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Team </a:t>
            </a:r>
            <a:r>
              <a:rPr lang="de-DE" dirty="0" err="1"/>
              <a:t>division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30476BE-53C9-77F7-0338-4B7D691910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Graphic</a:t>
            </a:r>
            <a:r>
              <a:rPr lang="de-DE" dirty="0"/>
              <a:t> </a:t>
            </a:r>
            <a:r>
              <a:rPr lang="de-DE" dirty="0" err="1"/>
              <a:t>designer</a:t>
            </a:r>
            <a:r>
              <a:rPr lang="de-DE" dirty="0"/>
              <a:t> &amp; </a:t>
            </a:r>
            <a:r>
              <a:rPr lang="de-DE" dirty="0" err="1"/>
              <a:t>Musician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E222F33-D5BD-9528-A123-812378D3BAD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Anton Xaver Edlinger</a:t>
            </a:r>
          </a:p>
          <a:p>
            <a:r>
              <a:rPr lang="de-DE" dirty="0"/>
              <a:t>Valentin Fritz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2A74153-D75D-15E8-C2B0-F1491CAAB2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err="1"/>
              <a:t>Programmer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23FE0EE-2519-DD3E-CCC8-3D33526C4BA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dirty="0"/>
              <a:t>Clemens Schlipfinger</a:t>
            </a:r>
          </a:p>
          <a:p>
            <a:r>
              <a:rPr lang="de-DE" dirty="0"/>
              <a:t>Felix Schneider</a:t>
            </a:r>
          </a:p>
        </p:txBody>
      </p:sp>
      <p:pic>
        <p:nvPicPr>
          <p:cNvPr id="11" name="Grafik 10" descr="Ein Bild, das Text, computer, Schreibtisch enthält.&#10;&#10;Automatisch generierte Beschreibung">
            <a:extLst>
              <a:ext uri="{FF2B5EF4-FFF2-40B4-BE49-F238E27FC236}">
                <a16:creationId xmlns:a16="http://schemas.microsoft.com/office/drawing/2014/main" id="{29BD763E-8B1C-FC68-2A57-0C190A707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1" y="4324172"/>
            <a:ext cx="2903662" cy="1632124"/>
          </a:xfrm>
          <a:prstGeom prst="rect">
            <a:avLst/>
          </a:prstGeom>
        </p:spPr>
      </p:pic>
      <p:pic>
        <p:nvPicPr>
          <p:cNvPr id="15" name="Grafik 14" descr="Ein Bild, das Text, Elektronik, Computer, Schreibtisch enthält.&#10;&#10;Automatisch generierte Beschreibung">
            <a:extLst>
              <a:ext uri="{FF2B5EF4-FFF2-40B4-BE49-F238E27FC236}">
                <a16:creationId xmlns:a16="http://schemas.microsoft.com/office/drawing/2014/main" id="{195D86D0-50D3-80D7-BF5C-11ECEFCEE8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712" y="3886433"/>
            <a:ext cx="3625325" cy="2071614"/>
          </a:xfrm>
          <a:prstGeom prst="rect">
            <a:avLst/>
          </a:prstGeo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E170686-3576-D651-BF8D-8A469BC3D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846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8F13DA-341D-592B-E4CC-C9FF48C84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Planning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B8FF2FA-D4DC-CF88-00B6-987D7EC611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Rough </a:t>
            </a:r>
            <a:r>
              <a:rPr lang="de-DE" dirty="0" err="1"/>
              <a:t>planning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2198030-9530-646B-CAC2-56BF3A3A00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err="1"/>
              <a:t>easier</a:t>
            </a:r>
            <a:r>
              <a:rPr lang="de-DE" dirty="0"/>
              <a:t>: G01, G03, G04</a:t>
            </a:r>
          </a:p>
          <a:p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difficult</a:t>
            </a:r>
            <a:r>
              <a:rPr lang="de-DE" dirty="0"/>
              <a:t>: G02, G05</a:t>
            </a:r>
          </a:p>
          <a:p>
            <a:endParaRPr lang="de-DE" dirty="0"/>
          </a:p>
          <a:p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considerations</a:t>
            </a:r>
            <a:r>
              <a:rPr lang="de-DE" dirty="0"/>
              <a:t> (MUST </a:t>
            </a:r>
            <a:r>
              <a:rPr lang="de-DE" dirty="0" err="1"/>
              <a:t>goals</a:t>
            </a:r>
            <a:r>
              <a:rPr lang="de-DE" dirty="0"/>
              <a:t>!)</a:t>
            </a:r>
          </a:p>
          <a:p>
            <a:r>
              <a:rPr lang="de-DE" dirty="0" err="1"/>
              <a:t>Object</a:t>
            </a:r>
            <a:r>
              <a:rPr lang="de-DE" dirty="0"/>
              <a:t> Breakdown </a:t>
            </a:r>
            <a:r>
              <a:rPr lang="de-DE" dirty="0" err="1"/>
              <a:t>Structur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consider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everything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FBDC669-01C3-65EF-0C3D-84D8A1F145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err="1"/>
              <a:t>Detailed</a:t>
            </a:r>
            <a:r>
              <a:rPr lang="de-DE" dirty="0"/>
              <a:t> </a:t>
            </a:r>
            <a:r>
              <a:rPr lang="de-DE" dirty="0" err="1"/>
              <a:t>planning</a:t>
            </a:r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DEC9659C-3587-4B17-C5BF-482FCA0E850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dirty="0" err="1"/>
              <a:t>easier</a:t>
            </a:r>
            <a:r>
              <a:rPr lang="de-DE" dirty="0"/>
              <a:t>: F03 – F06 (</a:t>
            </a:r>
            <a:r>
              <a:rPr lang="de-DE" dirty="0" err="1"/>
              <a:t>automatic</a:t>
            </a:r>
            <a:r>
              <a:rPr lang="de-DE" dirty="0"/>
              <a:t>)</a:t>
            </a:r>
          </a:p>
          <a:p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difficult</a:t>
            </a:r>
            <a:r>
              <a:rPr lang="de-DE" dirty="0"/>
              <a:t>: F01, F02</a:t>
            </a:r>
          </a:p>
          <a:p>
            <a:endParaRPr lang="de-DE" dirty="0"/>
          </a:p>
          <a:p>
            <a:r>
              <a:rPr lang="de-DE" dirty="0"/>
              <a:t>F01: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forget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, </a:t>
            </a:r>
            <a:r>
              <a:rPr lang="de-DE" dirty="0" err="1"/>
              <a:t>otherwise</a:t>
            </a:r>
            <a:r>
              <a:rPr lang="de-DE" dirty="0"/>
              <a:t> </a:t>
            </a:r>
            <a:r>
              <a:rPr lang="de-DE" dirty="0" err="1"/>
              <a:t>consequences</a:t>
            </a:r>
            <a:endParaRPr lang="de-DE" dirty="0"/>
          </a:p>
          <a:p>
            <a:r>
              <a:rPr lang="de-DE" dirty="0"/>
              <a:t>F02: a total </a:t>
            </a:r>
            <a:r>
              <a:rPr lang="de-DE" dirty="0" err="1"/>
              <a:t>of</a:t>
            </a:r>
            <a:r>
              <a:rPr lang="de-DE" dirty="0"/>
              <a:t> 35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packages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FE7520A-ED02-8456-F6D5-A1B02AA19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23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11BA27-4EE4-BB64-8BEA-E73440E90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835D1FD-C532-47FF-9A71-0625187EDC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Formation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5C38198-6A2A-0442-BB2A-BA39A77BC2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Time “</a:t>
            </a:r>
            <a:r>
              <a:rPr lang="de-DE" dirty="0" err="1"/>
              <a:t>wasted</a:t>
            </a:r>
            <a:r>
              <a:rPr lang="de-DE" dirty="0"/>
              <a:t>“ at Movement (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invested</a:t>
            </a:r>
            <a:r>
              <a:rPr lang="de-DE" dirty="0"/>
              <a:t>)</a:t>
            </a:r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color</a:t>
            </a:r>
            <a:r>
              <a:rPr lang="de-DE" dirty="0"/>
              <a:t> </a:t>
            </a:r>
            <a:r>
              <a:rPr lang="de-DE" dirty="0" err="1"/>
              <a:t>palette</a:t>
            </a:r>
            <a:r>
              <a:rPr lang="de-DE" dirty="0"/>
              <a:t> (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color</a:t>
            </a:r>
            <a:r>
              <a:rPr lang="de-DE" dirty="0"/>
              <a:t> and </a:t>
            </a:r>
            <a:r>
              <a:rPr lang="de-DE" dirty="0" err="1"/>
              <a:t>secondary</a:t>
            </a:r>
            <a:r>
              <a:rPr lang="de-DE" dirty="0"/>
              <a:t> </a:t>
            </a:r>
            <a:r>
              <a:rPr lang="de-DE" dirty="0" err="1"/>
              <a:t>color</a:t>
            </a:r>
            <a:r>
              <a:rPr lang="de-DE" dirty="0"/>
              <a:t>)</a:t>
            </a:r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standardization</a:t>
            </a:r>
            <a:r>
              <a:rPr lang="de-DE" dirty="0"/>
              <a:t> in design</a:t>
            </a:r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agreement</a:t>
            </a:r>
            <a:r>
              <a:rPr lang="de-DE" dirty="0"/>
              <a:t>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music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088EA39-66F9-CE2A-234B-CD6BCBAB0C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Solution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E746EAB-9F32-81AE-052E-3FBE091C23E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packages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time + Clemens </a:t>
            </a: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overtime</a:t>
            </a:r>
            <a:endParaRPr lang="de-DE" dirty="0"/>
          </a:p>
          <a:p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 / </a:t>
            </a:r>
            <a:r>
              <a:rPr lang="de-DE" dirty="0" err="1"/>
              <a:t>white</a:t>
            </a:r>
            <a:r>
              <a:rPr lang="de-DE" dirty="0"/>
              <a:t> </a:t>
            </a:r>
            <a:r>
              <a:rPr lang="de-DE" dirty="0" err="1">
                <a:solidFill>
                  <a:srgbClr val="D9D9D9"/>
                </a:solidFill>
              </a:rPr>
              <a:t>dddddddddddddddddddddddddd</a:t>
            </a:r>
            <a:endParaRPr lang="de-DE" dirty="0">
              <a:solidFill>
                <a:srgbClr val="D9D9D9"/>
              </a:solidFill>
            </a:endParaRPr>
          </a:p>
          <a:p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communication</a:t>
            </a:r>
            <a:endParaRPr lang="de-DE" dirty="0"/>
          </a:p>
          <a:p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music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0241E98-9BB0-C545-94EF-51AE4400C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614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581A9C-32FB-733B-CB50-58781CC359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Product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60A22A2-C7D5-4792-6A29-BF1BB23541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did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produce</a:t>
            </a:r>
            <a:r>
              <a:rPr lang="de-DE" dirty="0"/>
              <a:t>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BF3228-0D79-BF44-8C6D-E564C1CFB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19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8BE2F-5AF4-8734-7499-9D3E8F28B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de-DE" dirty="0"/>
              <a:t>Basic </a:t>
            </a:r>
            <a:r>
              <a:rPr lang="de-DE" dirty="0" err="1"/>
              <a:t>idea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game</a:t>
            </a:r>
            <a:br>
              <a:rPr lang="de-DE" dirty="0"/>
            </a:br>
            <a:r>
              <a:rPr lang="de-DE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ShadowIsYourFriend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35B699-1BC0-5556-9916-070EDE14F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800" dirty="0"/>
              <a:t>Single-Player-Game</a:t>
            </a:r>
          </a:p>
          <a:p>
            <a:r>
              <a:rPr lang="de-DE" sz="1800" dirty="0"/>
              <a:t>2D Stealth Game (</a:t>
            </a:r>
            <a:r>
              <a:rPr lang="de-DE" sz="1800" dirty="0" err="1"/>
              <a:t>you</a:t>
            </a:r>
            <a:r>
              <a:rPr lang="de-DE" sz="1800" dirty="0"/>
              <a:t> </a:t>
            </a:r>
            <a:r>
              <a:rPr lang="de-DE" sz="1800" dirty="0" err="1"/>
              <a:t>have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dodge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lights</a:t>
            </a:r>
            <a:r>
              <a:rPr lang="de-DE" sz="1800" dirty="0"/>
              <a:t>)</a:t>
            </a:r>
          </a:p>
          <a:p>
            <a:r>
              <a:rPr lang="de-DE" sz="1800" dirty="0"/>
              <a:t>different light </a:t>
            </a:r>
            <a:r>
              <a:rPr lang="de-DE" sz="1800" dirty="0" err="1"/>
              <a:t>sources</a:t>
            </a:r>
            <a:r>
              <a:rPr lang="de-DE" sz="1800" dirty="0"/>
              <a:t>:</a:t>
            </a:r>
          </a:p>
          <a:p>
            <a:pPr lvl="1"/>
            <a:r>
              <a:rPr lang="de-DE" sz="1600" dirty="0"/>
              <a:t>Lantern</a:t>
            </a:r>
          </a:p>
          <a:p>
            <a:pPr lvl="1"/>
            <a:r>
              <a:rPr lang="de-DE" sz="1600" dirty="0" err="1"/>
              <a:t>Guard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flashlight</a:t>
            </a:r>
            <a:endParaRPr lang="de-DE" sz="1600" dirty="0"/>
          </a:p>
          <a:p>
            <a:pPr lvl="1"/>
            <a:r>
              <a:rPr lang="de-DE" sz="1600" dirty="0" err="1"/>
              <a:t>Camera</a:t>
            </a:r>
            <a:r>
              <a:rPr lang="de-DE" sz="1600" dirty="0"/>
              <a:t> (also </a:t>
            </a:r>
            <a:r>
              <a:rPr lang="de-DE" sz="1600" dirty="0" err="1"/>
              <a:t>shown</a:t>
            </a:r>
            <a:r>
              <a:rPr lang="de-DE" sz="1600" dirty="0"/>
              <a:t> </a:t>
            </a:r>
            <a:r>
              <a:rPr lang="de-DE" sz="1600" dirty="0" err="1"/>
              <a:t>as</a:t>
            </a:r>
            <a:r>
              <a:rPr lang="de-DE" sz="1600" dirty="0"/>
              <a:t> a light </a:t>
            </a:r>
            <a:r>
              <a:rPr lang="de-DE" sz="1600" dirty="0" err="1"/>
              <a:t>cone</a:t>
            </a:r>
            <a:r>
              <a:rPr lang="de-DE" sz="1600" dirty="0"/>
              <a:t>)</a:t>
            </a:r>
          </a:p>
          <a:p>
            <a:r>
              <a:rPr lang="de-DE" sz="1800" dirty="0" err="1"/>
              <a:t>Endless</a:t>
            </a:r>
            <a:r>
              <a:rPr lang="de-DE" sz="1800" dirty="0"/>
              <a:t> </a:t>
            </a:r>
            <a:r>
              <a:rPr lang="de-DE" sz="1800" dirty="0" err="1"/>
              <a:t>mode</a:t>
            </a:r>
            <a:r>
              <a:rPr lang="de-DE" sz="1800" dirty="0"/>
              <a:t>: in </a:t>
            </a:r>
            <a:r>
              <a:rPr lang="de-DE" sz="1800" dirty="0" err="1"/>
              <a:t>theory</a:t>
            </a:r>
            <a:r>
              <a:rPr lang="de-DE" sz="1800" dirty="0"/>
              <a:t>, </a:t>
            </a:r>
            <a:r>
              <a:rPr lang="de-DE" sz="1800" dirty="0" err="1"/>
              <a:t>you</a:t>
            </a:r>
            <a:r>
              <a:rPr lang="de-DE" sz="1800" dirty="0"/>
              <a:t> </a:t>
            </a:r>
            <a:r>
              <a:rPr lang="de-DE" sz="1800" dirty="0" err="1"/>
              <a:t>can</a:t>
            </a:r>
            <a:r>
              <a:rPr lang="de-DE" sz="1800" dirty="0"/>
              <a:t> </a:t>
            </a:r>
            <a:r>
              <a:rPr lang="de-DE" sz="1800" dirty="0" err="1"/>
              <a:t>keep</a:t>
            </a:r>
            <a:r>
              <a:rPr lang="de-DE" sz="1800" dirty="0"/>
              <a:t> </a:t>
            </a:r>
            <a:r>
              <a:rPr lang="de-DE" sz="1800" dirty="0" err="1"/>
              <a:t>playing</a:t>
            </a:r>
            <a:r>
              <a:rPr lang="de-DE" sz="1800" dirty="0"/>
              <a:t> </a:t>
            </a:r>
            <a:r>
              <a:rPr lang="de-DE" sz="1800" dirty="0" err="1"/>
              <a:t>endlessly</a:t>
            </a:r>
            <a:endParaRPr lang="de-DE" sz="1800" dirty="0"/>
          </a:p>
          <a:p>
            <a:r>
              <a:rPr lang="de-DE" sz="1800" dirty="0" err="1"/>
              <a:t>Difficulty</a:t>
            </a:r>
            <a:r>
              <a:rPr lang="de-DE" sz="1800" dirty="0"/>
              <a:t> </a:t>
            </a:r>
            <a:r>
              <a:rPr lang="de-DE" sz="1800" dirty="0" err="1"/>
              <a:t>increases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distance</a:t>
            </a:r>
            <a:endParaRPr lang="de-DE" sz="180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77F71E5-BD46-15C1-FC14-C2E54A009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313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86711C-A5B4-BDBB-EEF1-F471B62C5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de-DE" dirty="0" err="1"/>
              <a:t>Graphic</a:t>
            </a:r>
            <a:r>
              <a:rPr lang="de-DE" dirty="0"/>
              <a:t> design</a:t>
            </a:r>
            <a:br>
              <a:rPr lang="de-DE" dirty="0"/>
            </a:b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ShadowIsYourFriend</a:t>
            </a:r>
            <a:endParaRPr lang="de-DE" dirty="0"/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42CF689C-C014-F810-8CE9-BC6DD9E47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6177" y="2255520"/>
            <a:ext cx="2576557" cy="3849624"/>
          </a:xfrm>
        </p:spPr>
        <p:txBody>
          <a:bodyPr/>
          <a:lstStyle/>
          <a:p>
            <a:r>
              <a:rPr lang="de-DE" dirty="0" err="1"/>
              <a:t>Camera</a:t>
            </a:r>
            <a:r>
              <a:rPr lang="de-DE" dirty="0"/>
              <a:t>-Design:</a:t>
            </a:r>
          </a:p>
          <a:p>
            <a:pPr lvl="1"/>
            <a:r>
              <a:rPr lang="de-DE" dirty="0"/>
              <a:t>Holder</a:t>
            </a:r>
          </a:p>
          <a:p>
            <a:pPr lvl="1"/>
            <a:r>
              <a:rPr lang="de-DE" dirty="0" err="1"/>
              <a:t>Camera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Lamp</a:t>
            </a:r>
            <a:r>
              <a:rPr lang="de-DE" dirty="0"/>
              <a:t>-Design: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AttentionLevel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Heart</a:t>
            </a:r>
          </a:p>
          <a:p>
            <a:pPr lvl="1"/>
            <a:r>
              <a:rPr lang="de-DE" dirty="0"/>
              <a:t>Bar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5" name="Inhaltsplatzhalter 5">
            <a:extLst>
              <a:ext uri="{FF2B5EF4-FFF2-40B4-BE49-F238E27FC236}">
                <a16:creationId xmlns:a16="http://schemas.microsoft.com/office/drawing/2014/main" id="{E38BF725-76D8-809A-3F38-C7ACDB795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432" y="2597017"/>
            <a:ext cx="451214" cy="43754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5FBEB59-7957-C0A8-F1E6-6ECDA2653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432" y="3034899"/>
            <a:ext cx="451215" cy="43754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EA1E2CA1-DD08-31A0-0C78-57E6BD3CAA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432" y="3472440"/>
            <a:ext cx="451215" cy="43754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8D9FF17-7831-DDA7-3443-693C898408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634" y="4665591"/>
            <a:ext cx="300810" cy="437542"/>
          </a:xfrm>
          <a:prstGeom prst="rect">
            <a:avLst/>
          </a:prstGeom>
        </p:spPr>
      </p:pic>
      <p:sp>
        <p:nvSpPr>
          <p:cNvPr id="20" name="Inhaltsplatzhalter 13">
            <a:extLst>
              <a:ext uri="{FF2B5EF4-FFF2-40B4-BE49-F238E27FC236}">
                <a16:creationId xmlns:a16="http://schemas.microsoft.com/office/drawing/2014/main" id="{33DC40B9-A142-9855-9CFF-58538E8FEDE0}"/>
              </a:ext>
            </a:extLst>
          </p:cNvPr>
          <p:cNvSpPr txBox="1">
            <a:spLocks/>
          </p:cNvSpPr>
          <p:nvPr/>
        </p:nvSpPr>
        <p:spPr>
          <a:xfrm>
            <a:off x="1229043" y="2255520"/>
            <a:ext cx="1804587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Player-Design:</a:t>
            </a:r>
          </a:p>
          <a:p>
            <a:pPr lvl="1"/>
            <a:r>
              <a:rPr lang="de-DE" b="1" dirty="0" err="1"/>
              <a:t>Idle</a:t>
            </a:r>
            <a:endParaRPr lang="de-DE" b="1" dirty="0"/>
          </a:p>
          <a:p>
            <a:pPr lvl="1"/>
            <a:r>
              <a:rPr lang="de-DE" dirty="0"/>
              <a:t>Jump</a:t>
            </a:r>
          </a:p>
          <a:p>
            <a:pPr lvl="1"/>
            <a:r>
              <a:rPr lang="de-DE" b="1" dirty="0"/>
              <a:t>Crouch</a:t>
            </a:r>
          </a:p>
          <a:p>
            <a:pPr lvl="1"/>
            <a:r>
              <a:rPr lang="de-DE" dirty="0"/>
              <a:t>Run</a:t>
            </a:r>
          </a:p>
          <a:p>
            <a:pPr lvl="1"/>
            <a:r>
              <a:rPr lang="de-DE" b="1" dirty="0"/>
              <a:t>Death</a:t>
            </a:r>
          </a:p>
          <a:p>
            <a:endParaRPr lang="de-DE" b="1" dirty="0"/>
          </a:p>
          <a:p>
            <a:r>
              <a:rPr lang="de-DE" dirty="0" err="1"/>
              <a:t>Guard</a:t>
            </a:r>
            <a:r>
              <a:rPr lang="de-DE" dirty="0"/>
              <a:t>-Design:</a:t>
            </a:r>
          </a:p>
          <a:p>
            <a:pPr lvl="1"/>
            <a:r>
              <a:rPr lang="de-DE" b="1" dirty="0" err="1"/>
              <a:t>Idle</a:t>
            </a:r>
            <a:endParaRPr lang="de-DE" b="1" dirty="0"/>
          </a:p>
          <a:p>
            <a:pPr lvl="1"/>
            <a:r>
              <a:rPr lang="de-DE" dirty="0"/>
              <a:t>Walking</a:t>
            </a:r>
          </a:p>
          <a:p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93C00B8B-FD07-6A20-244D-6381DB302C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410" y="2820908"/>
            <a:ext cx="507451" cy="268651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C3C84730-644F-8182-5CC6-ED585D3766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329" y="2620623"/>
            <a:ext cx="230272" cy="268652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BCCD20D3-F514-DA14-2360-AEE02663ED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669" y="3928682"/>
            <a:ext cx="452972" cy="503300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B6D42122-E6D7-888C-1FA0-D1BC60A711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928" y="4982590"/>
            <a:ext cx="446213" cy="411890"/>
          </a:xfrm>
          <a:prstGeom prst="rect">
            <a:avLst/>
          </a:prstGeom>
        </p:spPr>
      </p:pic>
      <p:sp>
        <p:nvSpPr>
          <p:cNvPr id="31" name="Inhaltsplatzhalter 13">
            <a:extLst>
              <a:ext uri="{FF2B5EF4-FFF2-40B4-BE49-F238E27FC236}">
                <a16:creationId xmlns:a16="http://schemas.microsoft.com/office/drawing/2014/main" id="{F06B61CB-4415-085E-B3FC-AE9D6F7612F0}"/>
              </a:ext>
            </a:extLst>
          </p:cNvPr>
          <p:cNvSpPr txBox="1">
            <a:spLocks/>
          </p:cNvSpPr>
          <p:nvPr/>
        </p:nvSpPr>
        <p:spPr>
          <a:xfrm>
            <a:off x="6135874" y="2255520"/>
            <a:ext cx="2444104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Stage-Design:</a:t>
            </a:r>
          </a:p>
          <a:p>
            <a:pPr lvl="1"/>
            <a:endParaRPr lang="de-DE" dirty="0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F09C78DA-5E9A-F381-657E-57062D5671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825" y="2691823"/>
            <a:ext cx="2140040" cy="2496712"/>
          </a:xfrm>
          <a:prstGeom prst="rect">
            <a:avLst/>
          </a:prstGeom>
        </p:spPr>
      </p:pic>
      <p:sp>
        <p:nvSpPr>
          <p:cNvPr id="34" name="Inhaltsplatzhalter 13">
            <a:extLst>
              <a:ext uri="{FF2B5EF4-FFF2-40B4-BE49-F238E27FC236}">
                <a16:creationId xmlns:a16="http://schemas.microsoft.com/office/drawing/2014/main" id="{75193DA7-7DE2-FC16-6002-74BA82E3EF1A}"/>
              </a:ext>
            </a:extLst>
          </p:cNvPr>
          <p:cNvSpPr txBox="1">
            <a:spLocks/>
          </p:cNvSpPr>
          <p:nvPr/>
        </p:nvSpPr>
        <p:spPr>
          <a:xfrm>
            <a:off x="8908897" y="2255520"/>
            <a:ext cx="2216303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Background:</a:t>
            </a:r>
          </a:p>
          <a:p>
            <a:pPr lvl="1"/>
            <a:r>
              <a:rPr lang="de-DE" dirty="0"/>
              <a:t>Game-BG: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Menu-BG:</a:t>
            </a:r>
          </a:p>
          <a:p>
            <a:pPr lvl="1"/>
            <a:endParaRPr lang="de-DE" dirty="0"/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9862FFD7-6567-0EF4-6CE5-CFFDDE3911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234" y="2889275"/>
            <a:ext cx="1877966" cy="1173728"/>
          </a:xfrm>
          <a:prstGeom prst="rect">
            <a:avLst/>
          </a:prstGeom>
        </p:spPr>
      </p:pic>
      <p:pic>
        <p:nvPicPr>
          <p:cNvPr id="38" name="Grafik 37" descr="Ein Bild, das Text enthält.&#10;&#10;Automatisch generierte Beschreibung">
            <a:extLst>
              <a:ext uri="{FF2B5EF4-FFF2-40B4-BE49-F238E27FC236}">
                <a16:creationId xmlns:a16="http://schemas.microsoft.com/office/drawing/2014/main" id="{265A4292-27E9-D48D-5A0F-866F39B3C0D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252" y="4474221"/>
            <a:ext cx="1877966" cy="1176794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772ABFE-84C8-F3AE-2102-43742DC2D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94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779_TF78438558" id="{52906723-C130-4574-979F-893E907F73E5}" vid="{E635294A-DA31-4A29-8208-4BAAB3845E9E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{B86BD3B1-988B-4CAF-A531-2EB9AA209116}tf78438558_win32</Template>
  <TotalTime>0</TotalTime>
  <Words>483</Words>
  <Application>Microsoft Office PowerPoint</Application>
  <PresentationFormat>Breitbild</PresentationFormat>
  <Paragraphs>189</Paragraphs>
  <Slides>13</Slides>
  <Notes>13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Calibri</vt:lpstr>
      <vt:lpstr>Century Gothic</vt:lpstr>
      <vt:lpstr>Garamond</vt:lpstr>
      <vt:lpstr>SavonVTI</vt:lpstr>
      <vt:lpstr>Shadow is Your Friend</vt:lpstr>
      <vt:lpstr>Overview</vt:lpstr>
      <vt:lpstr>Project</vt:lpstr>
      <vt:lpstr>Team division</vt:lpstr>
      <vt:lpstr>Planning</vt:lpstr>
      <vt:lpstr>Problems</vt:lpstr>
      <vt:lpstr>Product</vt:lpstr>
      <vt:lpstr>Basic idea of the game ShadowIsYourFriend</vt:lpstr>
      <vt:lpstr>Graphic design ShadowIsYourFriend</vt:lpstr>
      <vt:lpstr>Programming ShadowIsYourFriend</vt:lpstr>
      <vt:lpstr>Musik ShadowIsYourFriend</vt:lpstr>
      <vt:lpstr>PowerPoint-Präsentation</vt:lpstr>
      <vt:lpstr>Thank you for your attention! Feel free to ask questions now!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Schneider Felix Christian</dc:creator>
  <cp:lastModifiedBy>Schneider Felix Christian</cp:lastModifiedBy>
  <cp:revision>143</cp:revision>
  <dcterms:created xsi:type="dcterms:W3CDTF">2022-06-10T10:15:31Z</dcterms:created>
  <dcterms:modified xsi:type="dcterms:W3CDTF">2022-06-13T12:44:33Z</dcterms:modified>
</cp:coreProperties>
</file>